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62" r:id="rId4"/>
    <p:sldId id="270" r:id="rId5"/>
    <p:sldId id="271" r:id="rId6"/>
    <p:sldId id="260" r:id="rId7"/>
    <p:sldId id="278" r:id="rId8"/>
    <p:sldId id="279" r:id="rId9"/>
    <p:sldId id="281" r:id="rId10"/>
    <p:sldId id="267" r:id="rId11"/>
    <p:sldId id="261" r:id="rId12"/>
    <p:sldId id="26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3BA"/>
    <a:srgbClr val="14BE91"/>
    <a:srgbClr val="007BAF"/>
    <a:srgbClr val="587BBC"/>
    <a:srgbClr val="00B0FB"/>
    <a:srgbClr val="12AE85"/>
    <a:srgbClr val="6E9D18"/>
    <a:srgbClr val="0086BF"/>
    <a:srgbClr val="3B5B96"/>
    <a:srgbClr val="5E84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9" autoAdjust="0"/>
    <p:restoredTop sz="94674"/>
  </p:normalViewPr>
  <p:slideViewPr>
    <p:cSldViewPr>
      <p:cViewPr>
        <p:scale>
          <a:sx n="78" d="100"/>
          <a:sy n="78" d="100"/>
        </p:scale>
        <p:origin x="-739" y="-1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E8DE-67E9-499B-B6EB-CE75ACC915C7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981F4-CC98-45CC-B836-F6A197F094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941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806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806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63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8608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63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639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981F4-CC98-45CC-B836-F6A197F094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63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F862E0-43D4-4394-B432-9783ED7BCE1F}"/>
              </a:ext>
            </a:extLst>
          </p:cNvPr>
          <p:cNvGrpSpPr/>
          <p:nvPr userDrawn="1"/>
        </p:nvGrpSpPr>
        <p:grpSpPr>
          <a:xfrm>
            <a:off x="-707326" y="5394960"/>
            <a:ext cx="2128994" cy="2049780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xmlns="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xmlns="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xmlns="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xmlns="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xmlns="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xmlns="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xmlns="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xmlns="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xmlns="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xmlns="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xmlns="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xmlns="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xmlns="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xmlns="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xmlns="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xmlns="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xmlns="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xmlns="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xmlns="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xmlns="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xmlns="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xmlns="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xmlns="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xmlns="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xmlns="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xmlns="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xmlns="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xmlns="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xmlns="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xmlns="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xmlns="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F862E0-43D4-4394-B432-9783ED7BCE1F}"/>
              </a:ext>
            </a:extLst>
          </p:cNvPr>
          <p:cNvGrpSpPr/>
          <p:nvPr userDrawn="1"/>
        </p:nvGrpSpPr>
        <p:grpSpPr>
          <a:xfrm>
            <a:off x="-707326" y="5394960"/>
            <a:ext cx="2128994" cy="2049780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xmlns="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xmlns="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xmlns="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xmlns="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xmlns="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xmlns="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xmlns="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xmlns="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xmlns="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xmlns="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xmlns="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xmlns="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xmlns="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xmlns="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xmlns="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xmlns="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xmlns="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xmlns="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xmlns="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xmlns="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xmlns="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xmlns="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xmlns="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xmlns="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xmlns="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xmlns="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xmlns="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xmlns="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xmlns="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xmlns="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xmlns="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" name="Picture Placeholder 9">
            <a:extLst>
              <a:ext uri="{FF2B5EF4-FFF2-40B4-BE49-F238E27FC236}">
                <a16:creationId xmlns:a16="http://schemas.microsoft.com/office/drawing/2014/main" xmlns="" id="{275A0EA8-9CC1-4455-8990-4187F6B4F0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5564" y="1664009"/>
            <a:ext cx="3846877" cy="4429060"/>
          </a:xfrm>
          <a:custGeom>
            <a:avLst/>
            <a:gdLst>
              <a:gd name="connsiteX0" fmla="*/ 0 w 3846877"/>
              <a:gd name="connsiteY0" fmla="*/ 0 h 4429060"/>
              <a:gd name="connsiteX1" fmla="*/ 3846877 w 3846877"/>
              <a:gd name="connsiteY1" fmla="*/ 2216769 h 4429060"/>
              <a:gd name="connsiteX2" fmla="*/ 0 w 3846877"/>
              <a:gd name="connsiteY2" fmla="*/ 4429060 h 442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877" h="4429060">
                <a:moveTo>
                  <a:pt x="0" y="0"/>
                </a:moveTo>
                <a:lnTo>
                  <a:pt x="3846877" y="2216769"/>
                </a:lnTo>
                <a:lnTo>
                  <a:pt x="0" y="44290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F862E0-43D4-4394-B432-9783ED7BCE1F}"/>
              </a:ext>
            </a:extLst>
          </p:cNvPr>
          <p:cNvGrpSpPr/>
          <p:nvPr userDrawn="1"/>
        </p:nvGrpSpPr>
        <p:grpSpPr>
          <a:xfrm>
            <a:off x="-707326" y="5394960"/>
            <a:ext cx="2128994" cy="2049780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xmlns="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xmlns="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xmlns="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xmlns="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xmlns="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xmlns="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xmlns="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xmlns="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xmlns="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xmlns="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xmlns="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xmlns="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xmlns="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xmlns="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xmlns="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xmlns="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xmlns="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xmlns="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xmlns="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xmlns="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xmlns="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xmlns="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xmlns="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xmlns="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xmlns="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xmlns="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xmlns="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xmlns="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xmlns="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xmlns="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xmlns="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Picture Placeholder 11">
            <a:extLst>
              <a:ext uri="{FF2B5EF4-FFF2-40B4-BE49-F238E27FC236}">
                <a16:creationId xmlns:a16="http://schemas.microsoft.com/office/drawing/2014/main" xmlns="" id="{2E006FDA-DE9B-4339-ADD8-E54B700CA7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2151" y="1519518"/>
            <a:ext cx="2597150" cy="190948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9" name="Picture Placeholder 11">
            <a:extLst>
              <a:ext uri="{FF2B5EF4-FFF2-40B4-BE49-F238E27FC236}">
                <a16:creationId xmlns:a16="http://schemas.microsoft.com/office/drawing/2014/main" xmlns="" id="{6AA0A5A1-FF9E-403F-AA11-9A54997C6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6482" y="1519518"/>
            <a:ext cx="2597150" cy="190948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2" name="Picture Placeholder 11">
            <a:extLst>
              <a:ext uri="{FF2B5EF4-FFF2-40B4-BE49-F238E27FC236}">
                <a16:creationId xmlns:a16="http://schemas.microsoft.com/office/drawing/2014/main" xmlns="" id="{C12895EB-1CD8-49E4-B27A-BF929B6452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0813" y="1519518"/>
            <a:ext cx="2597150" cy="190948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3" name="Picture Placeholder 11">
            <a:extLst>
              <a:ext uri="{FF2B5EF4-FFF2-40B4-BE49-F238E27FC236}">
                <a16:creationId xmlns:a16="http://schemas.microsoft.com/office/drawing/2014/main" xmlns="" id="{E3D737C1-BB3C-46E1-95A9-CA9863EC1A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95143" y="1519518"/>
            <a:ext cx="2597150" cy="1909482"/>
          </a:xfrm>
          <a:custGeom>
            <a:avLst/>
            <a:gdLst>
              <a:gd name="connsiteX0" fmla="*/ 0 w 3194050"/>
              <a:gd name="connsiteY0" fmla="*/ 0 h 1960059"/>
              <a:gd name="connsiteX1" fmla="*/ 3194050 w 3194050"/>
              <a:gd name="connsiteY1" fmla="*/ 0 h 1960059"/>
              <a:gd name="connsiteX2" fmla="*/ 3194050 w 3194050"/>
              <a:gd name="connsiteY2" fmla="*/ 1960059 h 1960059"/>
              <a:gd name="connsiteX3" fmla="*/ 0 w 3194050"/>
              <a:gd name="connsiteY3" fmla="*/ 1960059 h 19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050" h="1960059">
                <a:moveTo>
                  <a:pt x="0" y="0"/>
                </a:moveTo>
                <a:lnTo>
                  <a:pt x="3194050" y="0"/>
                </a:lnTo>
                <a:lnTo>
                  <a:pt x="3194050" y="1960059"/>
                </a:lnTo>
                <a:lnTo>
                  <a:pt x="0" y="196005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48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EF862E0-43D4-4394-B432-9783ED7BCE1F}"/>
              </a:ext>
            </a:extLst>
          </p:cNvPr>
          <p:cNvGrpSpPr/>
          <p:nvPr userDrawn="1"/>
        </p:nvGrpSpPr>
        <p:grpSpPr>
          <a:xfrm>
            <a:off x="-707326" y="5394960"/>
            <a:ext cx="2128994" cy="2049780"/>
            <a:chOff x="-704710" y="5397479"/>
            <a:chExt cx="2123762" cy="204474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6F8A77D2-0352-459B-A24F-F3CD5E186897}"/>
                </a:ext>
              </a:extLst>
            </p:cNvPr>
            <p:cNvGrpSpPr/>
            <p:nvPr/>
          </p:nvGrpSpPr>
          <p:grpSpPr>
            <a:xfrm>
              <a:off x="105304" y="5429585"/>
              <a:ext cx="420353" cy="420353"/>
              <a:chOff x="722313" y="5600700"/>
              <a:chExt cx="819150" cy="819150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8" name="Oval 110">
                <a:extLst>
                  <a:ext uri="{FF2B5EF4-FFF2-40B4-BE49-F238E27FC236}">
                    <a16:creationId xmlns:a16="http://schemas.microsoft.com/office/drawing/2014/main" xmlns="" id="{3C949D5B-2601-450C-A51B-C19E18B0C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11">
                <a:extLst>
                  <a:ext uri="{FF2B5EF4-FFF2-40B4-BE49-F238E27FC236}">
                    <a16:creationId xmlns:a16="http://schemas.microsoft.com/office/drawing/2014/main" xmlns="" id="{626BDFC8-7AD9-4E1C-B9E0-E31FC1EF5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12">
                <a:extLst>
                  <a:ext uri="{FF2B5EF4-FFF2-40B4-BE49-F238E27FC236}">
                    <a16:creationId xmlns:a16="http://schemas.microsoft.com/office/drawing/2014/main" xmlns="" id="{7BD297EE-5407-4B7E-B392-ECD08A49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13">
                <a:extLst>
                  <a:ext uri="{FF2B5EF4-FFF2-40B4-BE49-F238E27FC236}">
                    <a16:creationId xmlns:a16="http://schemas.microsoft.com/office/drawing/2014/main" xmlns="" id="{2708F611-672F-49F8-9116-AF7AD94C1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600700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14">
                <a:extLst>
                  <a:ext uri="{FF2B5EF4-FFF2-40B4-BE49-F238E27FC236}">
                    <a16:creationId xmlns:a16="http://schemas.microsoft.com/office/drawing/2014/main" xmlns="" id="{67D4131E-709D-418A-A739-8BF769E1E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600700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15">
                <a:extLst>
                  <a:ext uri="{FF2B5EF4-FFF2-40B4-BE49-F238E27FC236}">
                    <a16:creationId xmlns:a16="http://schemas.microsoft.com/office/drawing/2014/main" xmlns="" id="{1B50BB95-1BC3-4A36-AFA6-C81D4531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xmlns="" id="{B40A4B6D-65B9-486F-9A80-AF706E650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17">
                <a:extLst>
                  <a:ext uri="{FF2B5EF4-FFF2-40B4-BE49-F238E27FC236}">
                    <a16:creationId xmlns:a16="http://schemas.microsoft.com/office/drawing/2014/main" xmlns="" id="{7CA53D61-618D-4F61-AE5E-2E34975FA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18">
                <a:extLst>
                  <a:ext uri="{FF2B5EF4-FFF2-40B4-BE49-F238E27FC236}">
                    <a16:creationId xmlns:a16="http://schemas.microsoft.com/office/drawing/2014/main" xmlns="" id="{8043C29D-96E6-4048-96F6-83CBB8B90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792788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19">
                <a:extLst>
                  <a:ext uri="{FF2B5EF4-FFF2-40B4-BE49-F238E27FC236}">
                    <a16:creationId xmlns:a16="http://schemas.microsoft.com/office/drawing/2014/main" xmlns="" id="{8469BCCC-7F6D-4B23-B421-AE5CDBC45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792788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20">
                <a:extLst>
                  <a:ext uri="{FF2B5EF4-FFF2-40B4-BE49-F238E27FC236}">
                    <a16:creationId xmlns:a16="http://schemas.microsoft.com/office/drawing/2014/main" xmlns="" id="{B6EE5906-1F7B-4BBA-B7A7-2BC77B438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21">
                <a:extLst>
                  <a:ext uri="{FF2B5EF4-FFF2-40B4-BE49-F238E27FC236}">
                    <a16:creationId xmlns:a16="http://schemas.microsoft.com/office/drawing/2014/main" xmlns="" id="{06A9E6BE-80B1-4552-A9E9-42EF8CB6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22">
                <a:extLst>
                  <a:ext uri="{FF2B5EF4-FFF2-40B4-BE49-F238E27FC236}">
                    <a16:creationId xmlns:a16="http://schemas.microsoft.com/office/drawing/2014/main" xmlns="" id="{9C233AC0-7869-45A4-A14C-C298FA41C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23">
                <a:extLst>
                  <a:ext uri="{FF2B5EF4-FFF2-40B4-BE49-F238E27FC236}">
                    <a16:creationId xmlns:a16="http://schemas.microsoft.com/office/drawing/2014/main" xmlns="" id="{73E623A8-E528-4F8A-AFAB-DC30D8323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5981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24">
                <a:extLst>
                  <a:ext uri="{FF2B5EF4-FFF2-40B4-BE49-F238E27FC236}">
                    <a16:creationId xmlns:a16="http://schemas.microsoft.com/office/drawing/2014/main" xmlns="" id="{E1A96939-AFB2-4FE2-946C-B91428F0A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5981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25">
                <a:extLst>
                  <a:ext uri="{FF2B5EF4-FFF2-40B4-BE49-F238E27FC236}">
                    <a16:creationId xmlns:a16="http://schemas.microsoft.com/office/drawing/2014/main" xmlns="" id="{6D423A25-992D-453E-967F-E46C757AA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26">
                <a:extLst>
                  <a:ext uri="{FF2B5EF4-FFF2-40B4-BE49-F238E27FC236}">
                    <a16:creationId xmlns:a16="http://schemas.microsoft.com/office/drawing/2014/main" xmlns="" id="{18F80617-57F6-45D7-8A17-CDC17EA4E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127">
                <a:extLst>
                  <a:ext uri="{FF2B5EF4-FFF2-40B4-BE49-F238E27FC236}">
                    <a16:creationId xmlns:a16="http://schemas.microsoft.com/office/drawing/2014/main" xmlns="" id="{70584BDB-96FD-46F0-8F8A-D7288BAB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128">
                <a:extLst>
                  <a:ext uri="{FF2B5EF4-FFF2-40B4-BE49-F238E27FC236}">
                    <a16:creationId xmlns:a16="http://schemas.microsoft.com/office/drawing/2014/main" xmlns="" id="{A304E112-2F1D-4C3C-8BB0-5006FF8E8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175375"/>
                <a:ext cx="57150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129">
                <a:extLst>
                  <a:ext uri="{FF2B5EF4-FFF2-40B4-BE49-F238E27FC236}">
                    <a16:creationId xmlns:a16="http://schemas.microsoft.com/office/drawing/2014/main" xmlns="" id="{32A25107-55B5-45D4-9E74-A49CE7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175375"/>
                <a:ext cx="55563" cy="55562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30">
                <a:extLst>
                  <a:ext uri="{FF2B5EF4-FFF2-40B4-BE49-F238E27FC236}">
                    <a16:creationId xmlns:a16="http://schemas.microsoft.com/office/drawing/2014/main" xmlns="" id="{2E8E5EA4-BE4D-441D-B974-4EA80A6D0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31">
                <a:extLst>
                  <a:ext uri="{FF2B5EF4-FFF2-40B4-BE49-F238E27FC236}">
                    <a16:creationId xmlns:a16="http://schemas.microsoft.com/office/drawing/2014/main" xmlns="" id="{BB7E29AB-343E-4559-9243-9CCA9828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32">
                <a:extLst>
                  <a:ext uri="{FF2B5EF4-FFF2-40B4-BE49-F238E27FC236}">
                    <a16:creationId xmlns:a16="http://schemas.microsoft.com/office/drawing/2014/main" xmlns="" id="{03A3E5B8-EBB8-40CB-9D25-194BD9934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313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33">
                <a:extLst>
                  <a:ext uri="{FF2B5EF4-FFF2-40B4-BE49-F238E27FC236}">
                    <a16:creationId xmlns:a16="http://schemas.microsoft.com/office/drawing/2014/main" xmlns="" id="{210B511A-259A-4CD8-B707-26808C3E3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400" y="6362700"/>
                <a:ext cx="57150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34">
                <a:extLst>
                  <a:ext uri="{FF2B5EF4-FFF2-40B4-BE49-F238E27FC236}">
                    <a16:creationId xmlns:a16="http://schemas.microsoft.com/office/drawing/2014/main" xmlns="" id="{3AD30732-E6D5-4FE5-85FE-F97D259B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900" y="6362700"/>
                <a:ext cx="55563" cy="57150"/>
              </a:xfrm>
              <a:prstGeom prst="ellipse">
                <a:avLst/>
              </a:prstGeom>
              <a:grpFill/>
              <a:ln w="14288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78D385B-2C03-4E76-8F62-4BF5C618139C}"/>
                </a:ext>
              </a:extLst>
            </p:cNvPr>
            <p:cNvGrpSpPr/>
            <p:nvPr/>
          </p:nvGrpSpPr>
          <p:grpSpPr>
            <a:xfrm>
              <a:off x="-704710" y="5397479"/>
              <a:ext cx="2123762" cy="2044742"/>
              <a:chOff x="9547226" y="-835025"/>
              <a:chExt cx="4138612" cy="3984625"/>
            </a:xfrm>
            <a:solidFill>
              <a:schemeClr val="tx1">
                <a:lumMod val="65000"/>
                <a:lumOff val="35000"/>
                <a:alpha val="5000"/>
              </a:schemeClr>
            </a:soli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xmlns="" id="{FAC6866F-E13F-4EC9-95D0-CAAA0C0EF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47226" y="-79375"/>
                <a:ext cx="3263900" cy="3228975"/>
              </a:xfrm>
              <a:custGeom>
                <a:avLst/>
                <a:gdLst>
                  <a:gd name="T0" fmla="*/ 92 w 1078"/>
                  <a:gd name="T1" fmla="*/ 1068 h 1068"/>
                  <a:gd name="T2" fmla="*/ 33 w 1078"/>
                  <a:gd name="T3" fmla="*/ 1044 h 1068"/>
                  <a:gd name="T4" fmla="*/ 39 w 1078"/>
                  <a:gd name="T5" fmla="*/ 917 h 1068"/>
                  <a:gd name="T6" fmla="*/ 927 w 1078"/>
                  <a:gd name="T7" fmla="*/ 29 h 1068"/>
                  <a:gd name="T8" fmla="*/ 995 w 1078"/>
                  <a:gd name="T9" fmla="*/ 0 h 1068"/>
                  <a:gd name="T10" fmla="*/ 1054 w 1078"/>
                  <a:gd name="T11" fmla="*/ 24 h 1068"/>
                  <a:gd name="T12" fmla="*/ 1077 w 1078"/>
                  <a:gd name="T13" fmla="*/ 86 h 1068"/>
                  <a:gd name="T14" fmla="*/ 1048 w 1078"/>
                  <a:gd name="T15" fmla="*/ 151 h 1068"/>
                  <a:gd name="T16" fmla="*/ 160 w 1078"/>
                  <a:gd name="T17" fmla="*/ 1039 h 1068"/>
                  <a:gd name="T18" fmla="*/ 92 w 1078"/>
                  <a:gd name="T19" fmla="*/ 1068 h 1068"/>
                  <a:gd name="T20" fmla="*/ 995 w 1078"/>
                  <a:gd name="T21" fmla="*/ 8 h 1068"/>
                  <a:gd name="T22" fmla="*/ 932 w 1078"/>
                  <a:gd name="T23" fmla="*/ 35 h 1068"/>
                  <a:gd name="T24" fmla="*/ 44 w 1078"/>
                  <a:gd name="T25" fmla="*/ 923 h 1068"/>
                  <a:gd name="T26" fmla="*/ 39 w 1078"/>
                  <a:gd name="T27" fmla="*/ 1038 h 1068"/>
                  <a:gd name="T28" fmla="*/ 92 w 1078"/>
                  <a:gd name="T29" fmla="*/ 1059 h 1068"/>
                  <a:gd name="T30" fmla="*/ 155 w 1078"/>
                  <a:gd name="T31" fmla="*/ 1033 h 1068"/>
                  <a:gd name="T32" fmla="*/ 1043 w 1078"/>
                  <a:gd name="T33" fmla="*/ 145 h 1068"/>
                  <a:gd name="T34" fmla="*/ 1048 w 1078"/>
                  <a:gd name="T35" fmla="*/ 30 h 1068"/>
                  <a:gd name="T36" fmla="*/ 995 w 1078"/>
                  <a:gd name="T37" fmla="*/ 8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8" h="1068">
                    <a:moveTo>
                      <a:pt x="92" y="1068"/>
                    </a:moveTo>
                    <a:cubicBezTo>
                      <a:pt x="70" y="1068"/>
                      <a:pt x="49" y="1059"/>
                      <a:pt x="33" y="1044"/>
                    </a:cubicBezTo>
                    <a:cubicBezTo>
                      <a:pt x="0" y="1010"/>
                      <a:pt x="2" y="953"/>
                      <a:pt x="39" y="917"/>
                    </a:cubicBezTo>
                    <a:cubicBezTo>
                      <a:pt x="927" y="29"/>
                      <a:pt x="927" y="29"/>
                      <a:pt x="927" y="29"/>
                    </a:cubicBezTo>
                    <a:cubicBezTo>
                      <a:pt x="945" y="10"/>
                      <a:pt x="970" y="0"/>
                      <a:pt x="995" y="0"/>
                    </a:cubicBezTo>
                    <a:cubicBezTo>
                      <a:pt x="1017" y="0"/>
                      <a:pt x="1038" y="8"/>
                      <a:pt x="1054" y="24"/>
                    </a:cubicBezTo>
                    <a:cubicBezTo>
                      <a:pt x="1070" y="40"/>
                      <a:pt x="1078" y="62"/>
                      <a:pt x="1077" y="86"/>
                    </a:cubicBezTo>
                    <a:cubicBezTo>
                      <a:pt x="1076" y="110"/>
                      <a:pt x="1066" y="133"/>
                      <a:pt x="1048" y="151"/>
                    </a:cubicBezTo>
                    <a:cubicBezTo>
                      <a:pt x="160" y="1039"/>
                      <a:pt x="160" y="1039"/>
                      <a:pt x="160" y="1039"/>
                    </a:cubicBezTo>
                    <a:cubicBezTo>
                      <a:pt x="142" y="1057"/>
                      <a:pt x="117" y="1068"/>
                      <a:pt x="92" y="1068"/>
                    </a:cubicBezTo>
                    <a:close/>
                    <a:moveTo>
                      <a:pt x="995" y="8"/>
                    </a:moveTo>
                    <a:cubicBezTo>
                      <a:pt x="972" y="8"/>
                      <a:pt x="949" y="18"/>
                      <a:pt x="932" y="35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11" y="956"/>
                      <a:pt x="9" y="1008"/>
                      <a:pt x="39" y="1038"/>
                    </a:cubicBezTo>
                    <a:cubicBezTo>
                      <a:pt x="53" y="1052"/>
                      <a:pt x="72" y="1059"/>
                      <a:pt x="92" y="1059"/>
                    </a:cubicBezTo>
                    <a:cubicBezTo>
                      <a:pt x="115" y="1059"/>
                      <a:pt x="138" y="1050"/>
                      <a:pt x="155" y="1033"/>
                    </a:cubicBezTo>
                    <a:cubicBezTo>
                      <a:pt x="1043" y="145"/>
                      <a:pt x="1043" y="145"/>
                      <a:pt x="1043" y="145"/>
                    </a:cubicBezTo>
                    <a:cubicBezTo>
                      <a:pt x="1076" y="112"/>
                      <a:pt x="1078" y="60"/>
                      <a:pt x="1048" y="30"/>
                    </a:cubicBezTo>
                    <a:cubicBezTo>
                      <a:pt x="1034" y="16"/>
                      <a:pt x="1015" y="8"/>
                      <a:pt x="99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xmlns="" id="{D3B4912E-E4D4-4E01-8969-2ED3C9294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71038" y="-835025"/>
                <a:ext cx="3013075" cy="2984500"/>
              </a:xfrm>
              <a:custGeom>
                <a:avLst/>
                <a:gdLst>
                  <a:gd name="T0" fmla="*/ 86 w 995"/>
                  <a:gd name="T1" fmla="*/ 987 h 987"/>
                  <a:gd name="T2" fmla="*/ 25 w 995"/>
                  <a:gd name="T3" fmla="*/ 962 h 987"/>
                  <a:gd name="T4" fmla="*/ 0 w 995"/>
                  <a:gd name="T5" fmla="*/ 901 h 987"/>
                  <a:gd name="T6" fmla="*/ 25 w 995"/>
                  <a:gd name="T7" fmla="*/ 840 h 987"/>
                  <a:gd name="T8" fmla="*/ 840 w 995"/>
                  <a:gd name="T9" fmla="*/ 26 h 987"/>
                  <a:gd name="T10" fmla="*/ 901 w 995"/>
                  <a:gd name="T11" fmla="*/ 0 h 987"/>
                  <a:gd name="T12" fmla="*/ 962 w 995"/>
                  <a:gd name="T13" fmla="*/ 26 h 987"/>
                  <a:gd name="T14" fmla="*/ 962 w 995"/>
                  <a:gd name="T15" fmla="*/ 147 h 987"/>
                  <a:gd name="T16" fmla="*/ 147 w 995"/>
                  <a:gd name="T17" fmla="*/ 962 h 987"/>
                  <a:gd name="T18" fmla="*/ 86 w 995"/>
                  <a:gd name="T19" fmla="*/ 987 h 987"/>
                  <a:gd name="T20" fmla="*/ 901 w 995"/>
                  <a:gd name="T21" fmla="*/ 8 h 987"/>
                  <a:gd name="T22" fmla="*/ 846 w 995"/>
                  <a:gd name="T23" fmla="*/ 31 h 987"/>
                  <a:gd name="T24" fmla="*/ 31 w 995"/>
                  <a:gd name="T25" fmla="*/ 846 h 987"/>
                  <a:gd name="T26" fmla="*/ 31 w 995"/>
                  <a:gd name="T27" fmla="*/ 956 h 987"/>
                  <a:gd name="T28" fmla="*/ 86 w 995"/>
                  <a:gd name="T29" fmla="*/ 979 h 987"/>
                  <a:gd name="T30" fmla="*/ 141 w 995"/>
                  <a:gd name="T31" fmla="*/ 956 h 987"/>
                  <a:gd name="T32" fmla="*/ 956 w 995"/>
                  <a:gd name="T33" fmla="*/ 142 h 987"/>
                  <a:gd name="T34" fmla="*/ 979 w 995"/>
                  <a:gd name="T35" fmla="*/ 86 h 987"/>
                  <a:gd name="T36" fmla="*/ 956 w 995"/>
                  <a:gd name="T37" fmla="*/ 31 h 987"/>
                  <a:gd name="T38" fmla="*/ 901 w 995"/>
                  <a:gd name="T39" fmla="*/ 8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7">
                    <a:moveTo>
                      <a:pt x="86" y="987"/>
                    </a:moveTo>
                    <a:cubicBezTo>
                      <a:pt x="63" y="987"/>
                      <a:pt x="42" y="978"/>
                      <a:pt x="25" y="962"/>
                    </a:cubicBezTo>
                    <a:cubicBezTo>
                      <a:pt x="9" y="946"/>
                      <a:pt x="0" y="924"/>
                      <a:pt x="0" y="901"/>
                    </a:cubicBezTo>
                    <a:cubicBezTo>
                      <a:pt x="0" y="878"/>
                      <a:pt x="9" y="856"/>
                      <a:pt x="25" y="840"/>
                    </a:cubicBezTo>
                    <a:cubicBezTo>
                      <a:pt x="840" y="26"/>
                      <a:pt x="840" y="26"/>
                      <a:pt x="840" y="26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6"/>
                    </a:cubicBezTo>
                    <a:cubicBezTo>
                      <a:pt x="995" y="59"/>
                      <a:pt x="995" y="114"/>
                      <a:pt x="962" y="147"/>
                    </a:cubicBezTo>
                    <a:cubicBezTo>
                      <a:pt x="147" y="962"/>
                      <a:pt x="147" y="962"/>
                      <a:pt x="147" y="962"/>
                    </a:cubicBezTo>
                    <a:cubicBezTo>
                      <a:pt x="131" y="978"/>
                      <a:pt x="109" y="987"/>
                      <a:pt x="86" y="987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7"/>
                      <a:pt x="846" y="31"/>
                    </a:cubicBezTo>
                    <a:cubicBezTo>
                      <a:pt x="31" y="846"/>
                      <a:pt x="31" y="846"/>
                      <a:pt x="31" y="846"/>
                    </a:cubicBezTo>
                    <a:cubicBezTo>
                      <a:pt x="1" y="876"/>
                      <a:pt x="1" y="926"/>
                      <a:pt x="31" y="956"/>
                    </a:cubicBezTo>
                    <a:cubicBezTo>
                      <a:pt x="46" y="971"/>
                      <a:pt x="65" y="979"/>
                      <a:pt x="86" y="979"/>
                    </a:cubicBezTo>
                    <a:cubicBezTo>
                      <a:pt x="107" y="979"/>
                      <a:pt x="127" y="971"/>
                      <a:pt x="141" y="956"/>
                    </a:cubicBezTo>
                    <a:cubicBezTo>
                      <a:pt x="956" y="142"/>
                      <a:pt x="956" y="142"/>
                      <a:pt x="956" y="142"/>
                    </a:cubicBezTo>
                    <a:cubicBezTo>
                      <a:pt x="971" y="127"/>
                      <a:pt x="979" y="107"/>
                      <a:pt x="979" y="86"/>
                    </a:cubicBezTo>
                    <a:cubicBezTo>
                      <a:pt x="979" y="66"/>
                      <a:pt x="971" y="46"/>
                      <a:pt x="956" y="31"/>
                    </a:cubicBezTo>
                    <a:cubicBezTo>
                      <a:pt x="941" y="17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xmlns="" id="{33A11B60-8FAF-4D9B-9F08-1DC164D8B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101600"/>
                <a:ext cx="3013075" cy="2981325"/>
              </a:xfrm>
              <a:custGeom>
                <a:avLst/>
                <a:gdLst>
                  <a:gd name="T0" fmla="*/ 86 w 995"/>
                  <a:gd name="T1" fmla="*/ 986 h 986"/>
                  <a:gd name="T2" fmla="*/ 25 w 995"/>
                  <a:gd name="T3" fmla="*/ 961 h 986"/>
                  <a:gd name="T4" fmla="*/ 0 w 995"/>
                  <a:gd name="T5" fmla="*/ 900 h 986"/>
                  <a:gd name="T6" fmla="*/ 25 w 995"/>
                  <a:gd name="T7" fmla="*/ 840 h 986"/>
                  <a:gd name="T8" fmla="*/ 840 w 995"/>
                  <a:gd name="T9" fmla="*/ 25 h 986"/>
                  <a:gd name="T10" fmla="*/ 901 w 995"/>
                  <a:gd name="T11" fmla="*/ 0 h 986"/>
                  <a:gd name="T12" fmla="*/ 962 w 995"/>
                  <a:gd name="T13" fmla="*/ 25 h 986"/>
                  <a:gd name="T14" fmla="*/ 962 w 995"/>
                  <a:gd name="T15" fmla="*/ 147 h 986"/>
                  <a:gd name="T16" fmla="*/ 147 w 995"/>
                  <a:gd name="T17" fmla="*/ 961 h 986"/>
                  <a:gd name="T18" fmla="*/ 86 w 995"/>
                  <a:gd name="T19" fmla="*/ 986 h 986"/>
                  <a:gd name="T20" fmla="*/ 901 w 995"/>
                  <a:gd name="T21" fmla="*/ 8 h 986"/>
                  <a:gd name="T22" fmla="*/ 846 w 995"/>
                  <a:gd name="T23" fmla="*/ 31 h 986"/>
                  <a:gd name="T24" fmla="*/ 31 w 995"/>
                  <a:gd name="T25" fmla="*/ 845 h 986"/>
                  <a:gd name="T26" fmla="*/ 8 w 995"/>
                  <a:gd name="T27" fmla="*/ 900 h 986"/>
                  <a:gd name="T28" fmla="*/ 31 w 995"/>
                  <a:gd name="T29" fmla="*/ 955 h 986"/>
                  <a:gd name="T30" fmla="*/ 86 w 995"/>
                  <a:gd name="T31" fmla="*/ 978 h 986"/>
                  <a:gd name="T32" fmla="*/ 141 w 995"/>
                  <a:gd name="T33" fmla="*/ 955 h 986"/>
                  <a:gd name="T34" fmla="*/ 956 w 995"/>
                  <a:gd name="T35" fmla="*/ 141 h 986"/>
                  <a:gd name="T36" fmla="*/ 956 w 995"/>
                  <a:gd name="T37" fmla="*/ 31 h 986"/>
                  <a:gd name="T38" fmla="*/ 901 w 995"/>
                  <a:gd name="T39" fmla="*/ 8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5" h="986">
                    <a:moveTo>
                      <a:pt x="86" y="986"/>
                    </a:moveTo>
                    <a:cubicBezTo>
                      <a:pt x="63" y="986"/>
                      <a:pt x="42" y="977"/>
                      <a:pt x="25" y="961"/>
                    </a:cubicBezTo>
                    <a:cubicBezTo>
                      <a:pt x="9" y="945"/>
                      <a:pt x="0" y="923"/>
                      <a:pt x="0" y="900"/>
                    </a:cubicBezTo>
                    <a:cubicBezTo>
                      <a:pt x="0" y="877"/>
                      <a:pt x="9" y="856"/>
                      <a:pt x="25" y="840"/>
                    </a:cubicBezTo>
                    <a:cubicBezTo>
                      <a:pt x="840" y="25"/>
                      <a:pt x="840" y="25"/>
                      <a:pt x="840" y="25"/>
                    </a:cubicBezTo>
                    <a:cubicBezTo>
                      <a:pt x="856" y="9"/>
                      <a:pt x="878" y="0"/>
                      <a:pt x="901" y="0"/>
                    </a:cubicBezTo>
                    <a:cubicBezTo>
                      <a:pt x="924" y="0"/>
                      <a:pt x="945" y="9"/>
                      <a:pt x="962" y="25"/>
                    </a:cubicBezTo>
                    <a:cubicBezTo>
                      <a:pt x="995" y="58"/>
                      <a:pt x="995" y="113"/>
                      <a:pt x="962" y="147"/>
                    </a:cubicBezTo>
                    <a:cubicBezTo>
                      <a:pt x="147" y="961"/>
                      <a:pt x="147" y="961"/>
                      <a:pt x="147" y="961"/>
                    </a:cubicBezTo>
                    <a:cubicBezTo>
                      <a:pt x="131" y="977"/>
                      <a:pt x="109" y="986"/>
                      <a:pt x="86" y="986"/>
                    </a:cubicBezTo>
                    <a:close/>
                    <a:moveTo>
                      <a:pt x="901" y="8"/>
                    </a:moveTo>
                    <a:cubicBezTo>
                      <a:pt x="880" y="8"/>
                      <a:pt x="860" y="16"/>
                      <a:pt x="846" y="31"/>
                    </a:cubicBezTo>
                    <a:cubicBezTo>
                      <a:pt x="31" y="845"/>
                      <a:pt x="31" y="845"/>
                      <a:pt x="31" y="845"/>
                    </a:cubicBezTo>
                    <a:cubicBezTo>
                      <a:pt x="16" y="860"/>
                      <a:pt x="8" y="879"/>
                      <a:pt x="8" y="900"/>
                    </a:cubicBezTo>
                    <a:cubicBezTo>
                      <a:pt x="8" y="921"/>
                      <a:pt x="16" y="941"/>
                      <a:pt x="31" y="955"/>
                    </a:cubicBezTo>
                    <a:cubicBezTo>
                      <a:pt x="46" y="970"/>
                      <a:pt x="65" y="978"/>
                      <a:pt x="86" y="978"/>
                    </a:cubicBezTo>
                    <a:cubicBezTo>
                      <a:pt x="107" y="978"/>
                      <a:pt x="127" y="970"/>
                      <a:pt x="141" y="955"/>
                    </a:cubicBezTo>
                    <a:cubicBezTo>
                      <a:pt x="956" y="141"/>
                      <a:pt x="956" y="141"/>
                      <a:pt x="956" y="141"/>
                    </a:cubicBezTo>
                    <a:cubicBezTo>
                      <a:pt x="986" y="110"/>
                      <a:pt x="986" y="61"/>
                      <a:pt x="956" y="31"/>
                    </a:cubicBezTo>
                    <a:cubicBezTo>
                      <a:pt x="941" y="16"/>
                      <a:pt x="922" y="8"/>
                      <a:pt x="90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">
                <a:extLst>
                  <a:ext uri="{FF2B5EF4-FFF2-40B4-BE49-F238E27FC236}">
                    <a16:creationId xmlns:a16="http://schemas.microsoft.com/office/drawing/2014/main" xmlns="" id="{722B3069-BE2E-43E4-96DE-0A3851E70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52225" y="244475"/>
                <a:ext cx="1543050" cy="1538288"/>
              </a:xfrm>
              <a:custGeom>
                <a:avLst/>
                <a:gdLst>
                  <a:gd name="T0" fmla="*/ 11 w 972"/>
                  <a:gd name="T1" fmla="*/ 969 h 969"/>
                  <a:gd name="T2" fmla="*/ 0 w 972"/>
                  <a:gd name="T3" fmla="*/ 958 h 969"/>
                  <a:gd name="T4" fmla="*/ 961 w 972"/>
                  <a:gd name="T5" fmla="*/ 0 h 969"/>
                  <a:gd name="T6" fmla="*/ 972 w 972"/>
                  <a:gd name="T7" fmla="*/ 11 h 969"/>
                  <a:gd name="T8" fmla="*/ 11 w 972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2" h="969">
                    <a:moveTo>
                      <a:pt x="11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2" y="11"/>
                    </a:lnTo>
                    <a:lnTo>
                      <a:pt x="11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xmlns="" id="{5C45861D-4B7F-4F89-AF74-15AF0241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5238" y="-523875"/>
                <a:ext cx="1544637" cy="1538288"/>
              </a:xfrm>
              <a:custGeom>
                <a:avLst/>
                <a:gdLst>
                  <a:gd name="T0" fmla="*/ 12 w 973"/>
                  <a:gd name="T1" fmla="*/ 969 h 969"/>
                  <a:gd name="T2" fmla="*/ 0 w 973"/>
                  <a:gd name="T3" fmla="*/ 958 h 969"/>
                  <a:gd name="T4" fmla="*/ 961 w 973"/>
                  <a:gd name="T5" fmla="*/ 0 h 969"/>
                  <a:gd name="T6" fmla="*/ 973 w 973"/>
                  <a:gd name="T7" fmla="*/ 12 h 969"/>
                  <a:gd name="T8" fmla="*/ 12 w 973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3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1" y="0"/>
                    </a:lnTo>
                    <a:lnTo>
                      <a:pt x="973" y="12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xmlns="" id="{94936006-660E-4E1D-A3F0-D3A6FDD2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188" y="712788"/>
                <a:ext cx="1541462" cy="1538288"/>
              </a:xfrm>
              <a:custGeom>
                <a:avLst/>
                <a:gdLst>
                  <a:gd name="T0" fmla="*/ 12 w 971"/>
                  <a:gd name="T1" fmla="*/ 969 h 969"/>
                  <a:gd name="T2" fmla="*/ 0 w 971"/>
                  <a:gd name="T3" fmla="*/ 958 h 969"/>
                  <a:gd name="T4" fmla="*/ 960 w 971"/>
                  <a:gd name="T5" fmla="*/ 0 h 969"/>
                  <a:gd name="T6" fmla="*/ 971 w 971"/>
                  <a:gd name="T7" fmla="*/ 9 h 969"/>
                  <a:gd name="T8" fmla="*/ 12 w 971"/>
                  <a:gd name="T9" fmla="*/ 969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969">
                    <a:moveTo>
                      <a:pt x="12" y="969"/>
                    </a:moveTo>
                    <a:lnTo>
                      <a:pt x="0" y="958"/>
                    </a:lnTo>
                    <a:lnTo>
                      <a:pt x="960" y="0"/>
                    </a:lnTo>
                    <a:lnTo>
                      <a:pt x="971" y="9"/>
                    </a:lnTo>
                    <a:lnTo>
                      <a:pt x="12" y="9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" name="Picture Placeholder 104">
            <a:extLst>
              <a:ext uri="{FF2B5EF4-FFF2-40B4-BE49-F238E27FC236}">
                <a16:creationId xmlns:a16="http://schemas.microsoft.com/office/drawing/2014/main" xmlns="" id="{E1B489EC-A676-45DF-A741-4508DDC733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4425"/>
            <a:ext cx="12192000" cy="3100948"/>
          </a:xfrm>
          <a:custGeom>
            <a:avLst/>
            <a:gdLst>
              <a:gd name="connsiteX0" fmla="*/ 0 w 12192000"/>
              <a:gd name="connsiteY0" fmla="*/ 0 h 3547034"/>
              <a:gd name="connsiteX1" fmla="*/ 12192000 w 12192000"/>
              <a:gd name="connsiteY1" fmla="*/ 0 h 3547034"/>
              <a:gd name="connsiteX2" fmla="*/ 12192000 w 12192000"/>
              <a:gd name="connsiteY2" fmla="*/ 3547034 h 3547034"/>
              <a:gd name="connsiteX3" fmla="*/ 0 w 12192000"/>
              <a:gd name="connsiteY3" fmla="*/ 3547034 h 354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47034">
                <a:moveTo>
                  <a:pt x="0" y="0"/>
                </a:moveTo>
                <a:lnTo>
                  <a:pt x="12192000" y="0"/>
                </a:lnTo>
                <a:lnTo>
                  <a:pt x="12192000" y="3547034"/>
                </a:lnTo>
                <a:lnTo>
                  <a:pt x="0" y="35470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Picture Placeholder 113">
            <a:extLst>
              <a:ext uri="{FF2B5EF4-FFF2-40B4-BE49-F238E27FC236}">
                <a16:creationId xmlns:a16="http://schemas.microsoft.com/office/drawing/2014/main" xmlns="" id="{F1C91DCE-6943-445D-8EE1-ED6BB24E2C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9951" y="2133600"/>
            <a:ext cx="1925527" cy="1925527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6" name="Picture Placeholder 114">
            <a:extLst>
              <a:ext uri="{FF2B5EF4-FFF2-40B4-BE49-F238E27FC236}">
                <a16:creationId xmlns:a16="http://schemas.microsoft.com/office/drawing/2014/main" xmlns="" id="{B6598265-CF74-44A4-9CE4-801B61F656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0314" y="2133600"/>
            <a:ext cx="1925527" cy="1925527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7" name="Picture Placeholder 115">
            <a:extLst>
              <a:ext uri="{FF2B5EF4-FFF2-40B4-BE49-F238E27FC236}">
                <a16:creationId xmlns:a16="http://schemas.microsoft.com/office/drawing/2014/main" xmlns="" id="{B640A247-1302-46BD-935D-CC9AD0034E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677" y="2133600"/>
            <a:ext cx="1925527" cy="1925527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8" name="Picture Placeholder 116">
            <a:extLst>
              <a:ext uri="{FF2B5EF4-FFF2-40B4-BE49-F238E27FC236}">
                <a16:creationId xmlns:a16="http://schemas.microsoft.com/office/drawing/2014/main" xmlns="" id="{97EAF74B-0832-4AB1-A407-5D153392A7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039" y="2133600"/>
            <a:ext cx="1925527" cy="1925527"/>
          </a:xfrm>
          <a:custGeom>
            <a:avLst/>
            <a:gdLst>
              <a:gd name="connsiteX0" fmla="*/ 1164944 w 2329888"/>
              <a:gd name="connsiteY0" fmla="*/ 0 h 2329888"/>
              <a:gd name="connsiteX1" fmla="*/ 2329888 w 2329888"/>
              <a:gd name="connsiteY1" fmla="*/ 1164944 h 2329888"/>
              <a:gd name="connsiteX2" fmla="*/ 1164944 w 2329888"/>
              <a:gd name="connsiteY2" fmla="*/ 2329888 h 2329888"/>
              <a:gd name="connsiteX3" fmla="*/ 0 w 2329888"/>
              <a:gd name="connsiteY3" fmla="*/ 1164944 h 2329888"/>
              <a:gd name="connsiteX4" fmla="*/ 1164944 w 2329888"/>
              <a:gd name="connsiteY4" fmla="*/ 0 h 232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888" h="2329888">
                <a:moveTo>
                  <a:pt x="1164944" y="0"/>
                </a:moveTo>
                <a:cubicBezTo>
                  <a:pt x="1808325" y="0"/>
                  <a:pt x="2329888" y="521563"/>
                  <a:pt x="2329888" y="1164944"/>
                </a:cubicBezTo>
                <a:cubicBezTo>
                  <a:pt x="2329888" y="1808325"/>
                  <a:pt x="1808325" y="2329888"/>
                  <a:pt x="1164944" y="2329888"/>
                </a:cubicBezTo>
                <a:cubicBezTo>
                  <a:pt x="521563" y="2329888"/>
                  <a:pt x="0" y="1808325"/>
                  <a:pt x="0" y="1164944"/>
                </a:cubicBezTo>
                <a:cubicBezTo>
                  <a:pt x="0" y="521563"/>
                  <a:pt x="521563" y="0"/>
                  <a:pt x="11649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28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59" r:id="rId5"/>
  </p:sldLayoutIdLst>
  <p:hf hdr="0"/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12" Type="http://schemas.openxmlformats.org/officeDocument/2006/relationships/image" Target="../media/image21.svg"/><Relationship Id="rId1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19.svg"/><Relationship Id="rId1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09086B-6E6A-4A84-BFE7-A8EF98FAF901}"/>
              </a:ext>
            </a:extLst>
          </p:cNvPr>
          <p:cNvSpPr/>
          <p:nvPr/>
        </p:nvSpPr>
        <p:spPr>
          <a:xfrm>
            <a:off x="-29176" y="6473"/>
            <a:ext cx="12214686" cy="6864446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28000">
                <a:schemeClr val="accent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05" name="Group 63">
            <a:extLst>
              <a:ext uri="{FF2B5EF4-FFF2-40B4-BE49-F238E27FC236}">
                <a16:creationId xmlns:a16="http://schemas.microsoft.com/office/drawing/2014/main" xmlns="" id="{F77AE6FC-901F-46B8-9E8E-8CFA013F8E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71800" y="609600"/>
            <a:ext cx="6100708" cy="6084484"/>
            <a:chOff x="1771" y="90"/>
            <a:chExt cx="4138" cy="4128"/>
          </a:xfrm>
          <a:solidFill>
            <a:schemeClr val="tx1">
              <a:lumMod val="75000"/>
              <a:lumOff val="25000"/>
              <a:alpha val="12000"/>
            </a:schemeClr>
          </a:solidFill>
        </p:grpSpPr>
        <p:grpSp>
          <p:nvGrpSpPr>
            <p:cNvPr id="206" name="Group 264">
              <a:extLst>
                <a:ext uri="{FF2B5EF4-FFF2-40B4-BE49-F238E27FC236}">
                  <a16:creationId xmlns:a16="http://schemas.microsoft.com/office/drawing/2014/main" xmlns="" id="{1BBABC31-BB33-4627-8F9D-79F9CEAA27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9" y="90"/>
              <a:ext cx="3622" cy="1037"/>
              <a:chOff x="2029" y="90"/>
              <a:chExt cx="3622" cy="1037"/>
            </a:xfrm>
            <a:grpFill/>
          </p:grpSpPr>
          <p:sp>
            <p:nvSpPr>
              <p:cNvPr id="987" name="Freeform 64">
                <a:extLst>
                  <a:ext uri="{FF2B5EF4-FFF2-40B4-BE49-F238E27FC236}">
                    <a16:creationId xmlns:a16="http://schemas.microsoft.com/office/drawing/2014/main" xmlns="" id="{BB5EDC22-B9E6-4F8B-AB78-0C468D079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9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8" name="Freeform 65">
                <a:extLst>
                  <a:ext uri="{FF2B5EF4-FFF2-40B4-BE49-F238E27FC236}">
                    <a16:creationId xmlns:a16="http://schemas.microsoft.com/office/drawing/2014/main" xmlns="" id="{D2A9CE47-AB64-43D3-BE7B-DA1C39454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9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9" name="Freeform 66">
                <a:extLst>
                  <a:ext uri="{FF2B5EF4-FFF2-40B4-BE49-F238E27FC236}">
                    <a16:creationId xmlns:a16="http://schemas.microsoft.com/office/drawing/2014/main" xmlns="" id="{A79E6428-226E-40C1-83CB-393822F34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9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6 h 6"/>
                  <a:gd name="T6" fmla="*/ 5 w 5"/>
                  <a:gd name="T7" fmla="*/ 6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0" name="Freeform 67">
                <a:extLst>
                  <a:ext uri="{FF2B5EF4-FFF2-40B4-BE49-F238E27FC236}">
                    <a16:creationId xmlns:a16="http://schemas.microsoft.com/office/drawing/2014/main" xmlns="" id="{97F528FA-5222-44E4-87CB-C0B1DE252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9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6 h 6"/>
                  <a:gd name="T6" fmla="*/ 5 w 5"/>
                  <a:gd name="T7" fmla="*/ 6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1" name="Freeform 68">
                <a:extLst>
                  <a:ext uri="{FF2B5EF4-FFF2-40B4-BE49-F238E27FC236}">
                    <a16:creationId xmlns:a16="http://schemas.microsoft.com/office/drawing/2014/main" xmlns="" id="{4E933F1D-5EAF-4CBA-85C6-DD98BCCE7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2" name="Freeform 69">
                <a:extLst>
                  <a:ext uri="{FF2B5EF4-FFF2-40B4-BE49-F238E27FC236}">
                    <a16:creationId xmlns:a16="http://schemas.microsoft.com/office/drawing/2014/main" xmlns="" id="{D2A4B444-7F79-4A84-83EA-9BCBA5244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3" name="Freeform 70">
                <a:extLst>
                  <a:ext uri="{FF2B5EF4-FFF2-40B4-BE49-F238E27FC236}">
                    <a16:creationId xmlns:a16="http://schemas.microsoft.com/office/drawing/2014/main" xmlns="" id="{958E2C75-33D0-4A76-867A-BED2DC26B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4" name="Freeform 71">
                <a:extLst>
                  <a:ext uri="{FF2B5EF4-FFF2-40B4-BE49-F238E27FC236}">
                    <a16:creationId xmlns:a16="http://schemas.microsoft.com/office/drawing/2014/main" xmlns="" id="{781C761D-C88F-44BF-BE89-C66A3CD6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5" name="Freeform 72">
                <a:extLst>
                  <a:ext uri="{FF2B5EF4-FFF2-40B4-BE49-F238E27FC236}">
                    <a16:creationId xmlns:a16="http://schemas.microsoft.com/office/drawing/2014/main" xmlns="" id="{2F195F6B-D9B2-414F-A967-AEEA13C48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6" name="Freeform 73">
                <a:extLst>
                  <a:ext uri="{FF2B5EF4-FFF2-40B4-BE49-F238E27FC236}">
                    <a16:creationId xmlns:a16="http://schemas.microsoft.com/office/drawing/2014/main" xmlns="" id="{FFF5F8CF-9297-4204-B522-36AC17437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8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7" name="Freeform 74">
                <a:extLst>
                  <a:ext uri="{FF2B5EF4-FFF2-40B4-BE49-F238E27FC236}">
                    <a16:creationId xmlns:a16="http://schemas.microsoft.com/office/drawing/2014/main" xmlns="" id="{25CBE7DD-F88D-4FFA-8E76-84D212B5E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8" name="Freeform 75">
                <a:extLst>
                  <a:ext uri="{FF2B5EF4-FFF2-40B4-BE49-F238E27FC236}">
                    <a16:creationId xmlns:a16="http://schemas.microsoft.com/office/drawing/2014/main" xmlns="" id="{399AFB87-920C-42BD-8B1F-58D4001A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9" name="Freeform 76">
                <a:extLst>
                  <a:ext uri="{FF2B5EF4-FFF2-40B4-BE49-F238E27FC236}">
                    <a16:creationId xmlns:a16="http://schemas.microsoft.com/office/drawing/2014/main" xmlns="" id="{85EDFFF6-B611-44E8-85A3-170292A20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0" name="Freeform 77">
                <a:extLst>
                  <a:ext uri="{FF2B5EF4-FFF2-40B4-BE49-F238E27FC236}">
                    <a16:creationId xmlns:a16="http://schemas.microsoft.com/office/drawing/2014/main" xmlns="" id="{5AA2C9E9-EFF3-4E71-A502-6CEBEBC28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1" name="Freeform 78">
                <a:extLst>
                  <a:ext uri="{FF2B5EF4-FFF2-40B4-BE49-F238E27FC236}">
                    <a16:creationId xmlns:a16="http://schemas.microsoft.com/office/drawing/2014/main" xmlns="" id="{FB304F97-97F3-4AB4-9172-A1E92C0B7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2" name="Freeform 79">
                <a:extLst>
                  <a:ext uri="{FF2B5EF4-FFF2-40B4-BE49-F238E27FC236}">
                    <a16:creationId xmlns:a16="http://schemas.microsoft.com/office/drawing/2014/main" xmlns="" id="{A93043EE-FD6C-4959-B40D-475AE409F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3" name="Freeform 80">
                <a:extLst>
                  <a:ext uri="{FF2B5EF4-FFF2-40B4-BE49-F238E27FC236}">
                    <a16:creationId xmlns:a16="http://schemas.microsoft.com/office/drawing/2014/main" xmlns="" id="{161410DB-9FBF-4B4A-837F-ED323E184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4" name="Freeform 81">
                <a:extLst>
                  <a:ext uri="{FF2B5EF4-FFF2-40B4-BE49-F238E27FC236}">
                    <a16:creationId xmlns:a16="http://schemas.microsoft.com/office/drawing/2014/main" xmlns="" id="{D9F8C838-9CE2-4F8A-95C0-D66A1E7E7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9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5" name="Freeform 82">
                <a:extLst>
                  <a:ext uri="{FF2B5EF4-FFF2-40B4-BE49-F238E27FC236}">
                    <a16:creationId xmlns:a16="http://schemas.microsoft.com/office/drawing/2014/main" xmlns="" id="{66E20FE0-C37D-4DBA-BE3D-F3BF1D1D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9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6 h 6"/>
                  <a:gd name="T6" fmla="*/ 5 w 5"/>
                  <a:gd name="T7" fmla="*/ 6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6" name="Freeform 83">
                <a:extLst>
                  <a:ext uri="{FF2B5EF4-FFF2-40B4-BE49-F238E27FC236}">
                    <a16:creationId xmlns:a16="http://schemas.microsoft.com/office/drawing/2014/main" xmlns="" id="{17133C7B-0261-4F7E-B37E-59DC8C1F9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90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6 h 6"/>
                  <a:gd name="T4" fmla="*/ 0 w 5"/>
                  <a:gd name="T5" fmla="*/ 6 h 6"/>
                  <a:gd name="T6" fmla="*/ 5 w 5"/>
                  <a:gd name="T7" fmla="*/ 6 h 6"/>
                  <a:gd name="T8" fmla="*/ 0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7" name="Freeform 84">
                <a:extLst>
                  <a:ext uri="{FF2B5EF4-FFF2-40B4-BE49-F238E27FC236}">
                    <a16:creationId xmlns:a16="http://schemas.microsoft.com/office/drawing/2014/main" xmlns="" id="{EA1AB521-4804-43B7-9463-577ACF213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9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8" name="Freeform 85">
                <a:extLst>
                  <a:ext uri="{FF2B5EF4-FFF2-40B4-BE49-F238E27FC236}">
                    <a16:creationId xmlns:a16="http://schemas.microsoft.com/office/drawing/2014/main" xmlns="" id="{1949691B-1BF4-4D8C-85D0-4685805FF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" y="9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9" name="Freeform 86">
                <a:extLst>
                  <a:ext uri="{FF2B5EF4-FFF2-40B4-BE49-F238E27FC236}">
                    <a16:creationId xmlns:a16="http://schemas.microsoft.com/office/drawing/2014/main" xmlns="" id="{E605955D-A61F-4854-969C-9BF68EDDE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0" name="Freeform 87">
                <a:extLst>
                  <a:ext uri="{FF2B5EF4-FFF2-40B4-BE49-F238E27FC236}">
                    <a16:creationId xmlns:a16="http://schemas.microsoft.com/office/drawing/2014/main" xmlns="" id="{1FB912A3-0051-417A-A14A-1584E97D0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1" name="Freeform 88">
                <a:extLst>
                  <a:ext uri="{FF2B5EF4-FFF2-40B4-BE49-F238E27FC236}">
                    <a16:creationId xmlns:a16="http://schemas.microsoft.com/office/drawing/2014/main" xmlns="" id="{6FD044B7-E811-4512-8D1A-651A967F7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2" name="Freeform 89">
                <a:extLst>
                  <a:ext uri="{FF2B5EF4-FFF2-40B4-BE49-F238E27FC236}">
                    <a16:creationId xmlns:a16="http://schemas.microsoft.com/office/drawing/2014/main" xmlns="" id="{B9E6D76A-110A-456E-95DA-EE7F39B26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3" name="Oval 90">
                <a:extLst>
                  <a:ext uri="{FF2B5EF4-FFF2-40B4-BE49-F238E27FC236}">
                    <a16:creationId xmlns:a16="http://schemas.microsoft.com/office/drawing/2014/main" xmlns="" id="{C70725C5-2BFE-41E5-AFD5-A31C96140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1" y="21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4" name="Oval 91">
                <a:extLst>
                  <a:ext uri="{FF2B5EF4-FFF2-40B4-BE49-F238E27FC236}">
                    <a16:creationId xmlns:a16="http://schemas.microsoft.com/office/drawing/2014/main" xmlns="" id="{E63183E3-4AFF-4CC5-9077-A590E7D64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1" y="219"/>
                <a:ext cx="5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5" name="Oval 92">
                <a:extLst>
                  <a:ext uri="{FF2B5EF4-FFF2-40B4-BE49-F238E27FC236}">
                    <a16:creationId xmlns:a16="http://schemas.microsoft.com/office/drawing/2014/main" xmlns="" id="{6A511511-87D8-4EF2-AF56-37FAC53A7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219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6" name="Oval 93">
                <a:extLst>
                  <a:ext uri="{FF2B5EF4-FFF2-40B4-BE49-F238E27FC236}">
                    <a16:creationId xmlns:a16="http://schemas.microsoft.com/office/drawing/2014/main" xmlns="" id="{8FDBA75C-E911-47DC-99B6-A1F96B1B5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219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7" name="Oval 94">
                <a:extLst>
                  <a:ext uri="{FF2B5EF4-FFF2-40B4-BE49-F238E27FC236}">
                    <a16:creationId xmlns:a16="http://schemas.microsoft.com/office/drawing/2014/main" xmlns="" id="{BE27B2B7-36CF-4A64-819B-D53FACFB1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219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8" name="Oval 95">
                <a:extLst>
                  <a:ext uri="{FF2B5EF4-FFF2-40B4-BE49-F238E27FC236}">
                    <a16:creationId xmlns:a16="http://schemas.microsoft.com/office/drawing/2014/main" xmlns="" id="{87A82FC7-5D2C-4E38-B8AB-5D66231B6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219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9" name="Oval 96">
                <a:extLst>
                  <a:ext uri="{FF2B5EF4-FFF2-40B4-BE49-F238E27FC236}">
                    <a16:creationId xmlns:a16="http://schemas.microsoft.com/office/drawing/2014/main" xmlns="" id="{AA9FA50B-2E5A-42C7-9F45-57C2AEE16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219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0" name="Oval 97">
                <a:extLst>
                  <a:ext uri="{FF2B5EF4-FFF2-40B4-BE49-F238E27FC236}">
                    <a16:creationId xmlns:a16="http://schemas.microsoft.com/office/drawing/2014/main" xmlns="" id="{64260E1D-1638-4589-9FA9-541E4B20C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219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1" name="Oval 98">
                <a:extLst>
                  <a:ext uri="{FF2B5EF4-FFF2-40B4-BE49-F238E27FC236}">
                    <a16:creationId xmlns:a16="http://schemas.microsoft.com/office/drawing/2014/main" xmlns="" id="{B94EFD76-BF74-4E6E-849E-AB405BB80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219"/>
                <a:ext cx="11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2" name="Oval 99">
                <a:extLst>
                  <a:ext uri="{FF2B5EF4-FFF2-40B4-BE49-F238E27FC236}">
                    <a16:creationId xmlns:a16="http://schemas.microsoft.com/office/drawing/2014/main" xmlns="" id="{9067F90C-B65D-40FE-9AE9-64133E745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4" y="219"/>
                <a:ext cx="5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3" name="Oval 100">
                <a:extLst>
                  <a:ext uri="{FF2B5EF4-FFF2-40B4-BE49-F238E27FC236}">
                    <a16:creationId xmlns:a16="http://schemas.microsoft.com/office/drawing/2014/main" xmlns="" id="{90979CAF-DD37-47DD-A347-BE2908E1F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19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4" name="Freeform 101">
                <a:extLst>
                  <a:ext uri="{FF2B5EF4-FFF2-40B4-BE49-F238E27FC236}">
                    <a16:creationId xmlns:a16="http://schemas.microsoft.com/office/drawing/2014/main" xmlns="" id="{E44E6C9C-2DB1-4AE8-9728-76629D791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5" name="Freeform 102">
                <a:extLst>
                  <a:ext uri="{FF2B5EF4-FFF2-40B4-BE49-F238E27FC236}">
                    <a16:creationId xmlns:a16="http://schemas.microsoft.com/office/drawing/2014/main" xmlns="" id="{1FF5CEEA-B900-4325-8635-C5EB501F5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6" name="Freeform 103">
                <a:extLst>
                  <a:ext uri="{FF2B5EF4-FFF2-40B4-BE49-F238E27FC236}">
                    <a16:creationId xmlns:a16="http://schemas.microsoft.com/office/drawing/2014/main" xmlns="" id="{38B2EF8F-DD71-44FC-987A-C78921266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7" name="Freeform 104">
                <a:extLst>
                  <a:ext uri="{FF2B5EF4-FFF2-40B4-BE49-F238E27FC236}">
                    <a16:creationId xmlns:a16="http://schemas.microsoft.com/office/drawing/2014/main" xmlns="" id="{B328C319-EBA5-40CD-B7C0-14ACD926B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" y="21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8" name="Freeform 105">
                <a:extLst>
                  <a:ext uri="{FF2B5EF4-FFF2-40B4-BE49-F238E27FC236}">
                    <a16:creationId xmlns:a16="http://schemas.microsoft.com/office/drawing/2014/main" xmlns="" id="{E7D4647D-88F7-470D-83C1-39F3E43A5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9" name="Freeform 106">
                <a:extLst>
                  <a:ext uri="{FF2B5EF4-FFF2-40B4-BE49-F238E27FC236}">
                    <a16:creationId xmlns:a16="http://schemas.microsoft.com/office/drawing/2014/main" xmlns="" id="{26BCCF6B-B136-4086-8835-DD6206457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0" name="Freeform 107">
                <a:extLst>
                  <a:ext uri="{FF2B5EF4-FFF2-40B4-BE49-F238E27FC236}">
                    <a16:creationId xmlns:a16="http://schemas.microsoft.com/office/drawing/2014/main" xmlns="" id="{B5316E7E-7FA1-4306-A42B-1BE92F1BD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1" name="Freeform 108">
                <a:extLst>
                  <a:ext uri="{FF2B5EF4-FFF2-40B4-BE49-F238E27FC236}">
                    <a16:creationId xmlns:a16="http://schemas.microsoft.com/office/drawing/2014/main" xmlns="" id="{7ED9A8DF-278B-4955-AEB6-0946CF222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2" name="Oval 109">
                <a:extLst>
                  <a:ext uri="{FF2B5EF4-FFF2-40B4-BE49-F238E27FC236}">
                    <a16:creationId xmlns:a16="http://schemas.microsoft.com/office/drawing/2014/main" xmlns="" id="{8B1DD860-5619-4CAF-88AF-6569A82FE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" y="348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3" name="Oval 110">
                <a:extLst>
                  <a:ext uri="{FF2B5EF4-FFF2-40B4-BE49-F238E27FC236}">
                    <a16:creationId xmlns:a16="http://schemas.microsoft.com/office/drawing/2014/main" xmlns="" id="{2C9FED79-F09C-4D11-B5A8-B13449BDE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348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4" name="Oval 111">
                <a:extLst>
                  <a:ext uri="{FF2B5EF4-FFF2-40B4-BE49-F238E27FC236}">
                    <a16:creationId xmlns:a16="http://schemas.microsoft.com/office/drawing/2014/main" xmlns="" id="{FC667EE2-1D2F-47CE-9210-21FE87C51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5" name="Oval 112">
                <a:extLst>
                  <a:ext uri="{FF2B5EF4-FFF2-40B4-BE49-F238E27FC236}">
                    <a16:creationId xmlns:a16="http://schemas.microsoft.com/office/drawing/2014/main" xmlns="" id="{14E0340D-DB3F-435E-B4CE-AC7B871E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6" name="Oval 113">
                <a:extLst>
                  <a:ext uri="{FF2B5EF4-FFF2-40B4-BE49-F238E27FC236}">
                    <a16:creationId xmlns:a16="http://schemas.microsoft.com/office/drawing/2014/main" xmlns="" id="{846703FF-1690-483A-9954-24CDF8F2E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7" name="Oval 114">
                <a:extLst>
                  <a:ext uri="{FF2B5EF4-FFF2-40B4-BE49-F238E27FC236}">
                    <a16:creationId xmlns:a16="http://schemas.microsoft.com/office/drawing/2014/main" xmlns="" id="{8430F495-4041-4236-B563-DD19F6D8B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34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8" name="Oval 115">
                <a:extLst>
                  <a:ext uri="{FF2B5EF4-FFF2-40B4-BE49-F238E27FC236}">
                    <a16:creationId xmlns:a16="http://schemas.microsoft.com/office/drawing/2014/main" xmlns="" id="{6EFE0A62-1D04-4FE5-B282-D74F3B5ED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2" y="34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9" name="Oval 116">
                <a:extLst>
                  <a:ext uri="{FF2B5EF4-FFF2-40B4-BE49-F238E27FC236}">
                    <a16:creationId xmlns:a16="http://schemas.microsoft.com/office/drawing/2014/main" xmlns="" id="{DF27D254-65A3-4040-A832-E4A665ECD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34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0" name="Oval 117">
                <a:extLst>
                  <a:ext uri="{FF2B5EF4-FFF2-40B4-BE49-F238E27FC236}">
                    <a16:creationId xmlns:a16="http://schemas.microsoft.com/office/drawing/2014/main" xmlns="" id="{FFE909EA-A96C-4417-B2EA-4393C6EE9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0" y="34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1" name="Oval 118">
                <a:extLst>
                  <a:ext uri="{FF2B5EF4-FFF2-40B4-BE49-F238E27FC236}">
                    <a16:creationId xmlns:a16="http://schemas.microsoft.com/office/drawing/2014/main" xmlns="" id="{50954492-784F-490C-A0ED-0CCF7105E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34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2" name="Oval 119">
                <a:extLst>
                  <a:ext uri="{FF2B5EF4-FFF2-40B4-BE49-F238E27FC236}">
                    <a16:creationId xmlns:a16="http://schemas.microsoft.com/office/drawing/2014/main" xmlns="" id="{C152A114-D1AB-46E9-8B92-1D577FDF8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3" name="Oval 120">
                <a:extLst>
                  <a:ext uri="{FF2B5EF4-FFF2-40B4-BE49-F238E27FC236}">
                    <a16:creationId xmlns:a16="http://schemas.microsoft.com/office/drawing/2014/main" xmlns="" id="{28047B78-937C-4F35-B97E-3CBFD4CD9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4" name="Oval 121">
                <a:extLst>
                  <a:ext uri="{FF2B5EF4-FFF2-40B4-BE49-F238E27FC236}">
                    <a16:creationId xmlns:a16="http://schemas.microsoft.com/office/drawing/2014/main" xmlns="" id="{A31EBA9E-158F-4555-831C-B7B12D637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34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5" name="Oval 122">
                <a:extLst>
                  <a:ext uri="{FF2B5EF4-FFF2-40B4-BE49-F238E27FC236}">
                    <a16:creationId xmlns:a16="http://schemas.microsoft.com/office/drawing/2014/main" xmlns="" id="{661BBC59-4524-41BE-A984-1348F5CE2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348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6" name="Oval 123">
                <a:extLst>
                  <a:ext uri="{FF2B5EF4-FFF2-40B4-BE49-F238E27FC236}">
                    <a16:creationId xmlns:a16="http://schemas.microsoft.com/office/drawing/2014/main" xmlns="" id="{6AF36B9D-D802-4CBA-974A-61456FDA7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1" y="348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7" name="Freeform 124">
                <a:extLst>
                  <a:ext uri="{FF2B5EF4-FFF2-40B4-BE49-F238E27FC236}">
                    <a16:creationId xmlns:a16="http://schemas.microsoft.com/office/drawing/2014/main" xmlns="" id="{F31880AC-CEB6-4B7D-8744-8F92CC7F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8" name="Freeform 125">
                <a:extLst>
                  <a:ext uri="{FF2B5EF4-FFF2-40B4-BE49-F238E27FC236}">
                    <a16:creationId xmlns:a16="http://schemas.microsoft.com/office/drawing/2014/main" xmlns="" id="{1A8F1180-313D-4101-94B2-465FF3F75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0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9" name="Freeform 126">
                <a:extLst>
                  <a:ext uri="{FF2B5EF4-FFF2-40B4-BE49-F238E27FC236}">
                    <a16:creationId xmlns:a16="http://schemas.microsoft.com/office/drawing/2014/main" xmlns="" id="{B7F781FF-C838-45F6-B5EA-CCFAD0692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0" name="Freeform 127">
                <a:extLst>
                  <a:ext uri="{FF2B5EF4-FFF2-40B4-BE49-F238E27FC236}">
                    <a16:creationId xmlns:a16="http://schemas.microsoft.com/office/drawing/2014/main" xmlns="" id="{08E42252-6693-42EA-A55F-967E8460D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" y="34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1" name="Freeform 128">
                <a:extLst>
                  <a:ext uri="{FF2B5EF4-FFF2-40B4-BE49-F238E27FC236}">
                    <a16:creationId xmlns:a16="http://schemas.microsoft.com/office/drawing/2014/main" xmlns="" id="{6134D3E2-20E0-4087-BA42-93D9E3C0A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47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2" name="Freeform 129">
                <a:extLst>
                  <a:ext uri="{FF2B5EF4-FFF2-40B4-BE49-F238E27FC236}">
                    <a16:creationId xmlns:a16="http://schemas.microsoft.com/office/drawing/2014/main" xmlns="" id="{AF90B987-0719-4B89-BDEF-0CD79FF65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" y="47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3" name="Oval 130">
                <a:extLst>
                  <a:ext uri="{FF2B5EF4-FFF2-40B4-BE49-F238E27FC236}">
                    <a16:creationId xmlns:a16="http://schemas.microsoft.com/office/drawing/2014/main" xmlns="" id="{E1BB22F5-37CE-48E5-94A5-B5AEBD5C3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47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4" name="Oval 131">
                <a:extLst>
                  <a:ext uri="{FF2B5EF4-FFF2-40B4-BE49-F238E27FC236}">
                    <a16:creationId xmlns:a16="http://schemas.microsoft.com/office/drawing/2014/main" xmlns="" id="{975A6DD9-356D-4495-B886-386918997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477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5" name="Oval 132">
                <a:extLst>
                  <a:ext uri="{FF2B5EF4-FFF2-40B4-BE49-F238E27FC236}">
                    <a16:creationId xmlns:a16="http://schemas.microsoft.com/office/drawing/2014/main" xmlns="" id="{E3CC614E-3F89-4750-8831-110D2107E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471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6" name="Oval 133">
                <a:extLst>
                  <a:ext uri="{FF2B5EF4-FFF2-40B4-BE49-F238E27FC236}">
                    <a16:creationId xmlns:a16="http://schemas.microsoft.com/office/drawing/2014/main" xmlns="" id="{FA2B5903-78E4-4A4A-B886-52CB0FA8E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6" y="471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7" name="Oval 134">
                <a:extLst>
                  <a:ext uri="{FF2B5EF4-FFF2-40B4-BE49-F238E27FC236}">
                    <a16:creationId xmlns:a16="http://schemas.microsoft.com/office/drawing/2014/main" xmlns="" id="{C568BD22-3463-4A3E-9848-B974FE8EA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471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8" name="Oval 135">
                <a:extLst>
                  <a:ext uri="{FF2B5EF4-FFF2-40B4-BE49-F238E27FC236}">
                    <a16:creationId xmlns:a16="http://schemas.microsoft.com/office/drawing/2014/main" xmlns="" id="{CF5BE1C7-96C9-4FA5-8EF5-BB92FFE7A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" y="47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9" name="Oval 136">
                <a:extLst>
                  <a:ext uri="{FF2B5EF4-FFF2-40B4-BE49-F238E27FC236}">
                    <a16:creationId xmlns:a16="http://schemas.microsoft.com/office/drawing/2014/main" xmlns="" id="{7C4F10C5-C2DD-4821-89EE-D24D0B576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47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0" name="Oval 137">
                <a:extLst>
                  <a:ext uri="{FF2B5EF4-FFF2-40B4-BE49-F238E27FC236}">
                    <a16:creationId xmlns:a16="http://schemas.microsoft.com/office/drawing/2014/main" xmlns="" id="{2EB4783D-ED91-48CD-9D06-AFBEEECAB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46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1" name="Oval 138">
                <a:extLst>
                  <a:ext uri="{FF2B5EF4-FFF2-40B4-BE49-F238E27FC236}">
                    <a16:creationId xmlns:a16="http://schemas.microsoft.com/office/drawing/2014/main" xmlns="" id="{43F43BC0-56E0-4134-8B86-DE70BCFAD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465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2" name="Oval 139">
                <a:extLst>
                  <a:ext uri="{FF2B5EF4-FFF2-40B4-BE49-F238E27FC236}">
                    <a16:creationId xmlns:a16="http://schemas.microsoft.com/office/drawing/2014/main" xmlns="" id="{AB69E8E3-A952-423D-8924-B1D80AB11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465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3" name="Oval 140">
                <a:extLst>
                  <a:ext uri="{FF2B5EF4-FFF2-40B4-BE49-F238E27FC236}">
                    <a16:creationId xmlns:a16="http://schemas.microsoft.com/office/drawing/2014/main" xmlns="" id="{7BFC89F8-68C7-40BE-A4A2-ABB80AB9D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" y="46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4" name="Oval 141">
                <a:extLst>
                  <a:ext uri="{FF2B5EF4-FFF2-40B4-BE49-F238E27FC236}">
                    <a16:creationId xmlns:a16="http://schemas.microsoft.com/office/drawing/2014/main" xmlns="" id="{33CA05B5-598C-4CD7-870F-A04D5113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46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5" name="Oval 142">
                <a:extLst>
                  <a:ext uri="{FF2B5EF4-FFF2-40B4-BE49-F238E27FC236}">
                    <a16:creationId xmlns:a16="http://schemas.microsoft.com/office/drawing/2014/main" xmlns="" id="{3BADF828-BABB-48E6-9552-81FCE5BC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47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6" name="Oval 143">
                <a:extLst>
                  <a:ext uri="{FF2B5EF4-FFF2-40B4-BE49-F238E27FC236}">
                    <a16:creationId xmlns:a16="http://schemas.microsoft.com/office/drawing/2014/main" xmlns="" id="{16C5FF3A-0A6B-412F-A3E6-F971DB301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47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7" name="Oval 144">
                <a:extLst>
                  <a:ext uri="{FF2B5EF4-FFF2-40B4-BE49-F238E27FC236}">
                    <a16:creationId xmlns:a16="http://schemas.microsoft.com/office/drawing/2014/main" xmlns="" id="{2C7AE524-BAD5-4618-952D-24F64217B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7" y="471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8" name="Oval 145">
                <a:extLst>
                  <a:ext uri="{FF2B5EF4-FFF2-40B4-BE49-F238E27FC236}">
                    <a16:creationId xmlns:a16="http://schemas.microsoft.com/office/drawing/2014/main" xmlns="" id="{28F58CA2-DCB7-4197-95AA-6F2001FF1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471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9" name="Oval 146">
                <a:extLst>
                  <a:ext uri="{FF2B5EF4-FFF2-40B4-BE49-F238E27FC236}">
                    <a16:creationId xmlns:a16="http://schemas.microsoft.com/office/drawing/2014/main" xmlns="" id="{74CF2327-81B5-45B6-9AB7-7BE52D32D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471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0" name="Oval 147">
                <a:extLst>
                  <a:ext uri="{FF2B5EF4-FFF2-40B4-BE49-F238E27FC236}">
                    <a16:creationId xmlns:a16="http://schemas.microsoft.com/office/drawing/2014/main" xmlns="" id="{496D34A9-A4B5-4D4F-82CE-B78D873EB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" y="477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1" name="Oval 148">
                <a:extLst>
                  <a:ext uri="{FF2B5EF4-FFF2-40B4-BE49-F238E27FC236}">
                    <a16:creationId xmlns:a16="http://schemas.microsoft.com/office/drawing/2014/main" xmlns="" id="{078E81C2-495D-4298-843B-835F73A5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9" y="47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2" name="Freeform 149">
                <a:extLst>
                  <a:ext uri="{FF2B5EF4-FFF2-40B4-BE49-F238E27FC236}">
                    <a16:creationId xmlns:a16="http://schemas.microsoft.com/office/drawing/2014/main" xmlns="" id="{267EF071-575E-4CC5-B515-590873E79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47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3" name="Freeform 150">
                <a:extLst>
                  <a:ext uri="{FF2B5EF4-FFF2-40B4-BE49-F238E27FC236}">
                    <a16:creationId xmlns:a16="http://schemas.microsoft.com/office/drawing/2014/main" xmlns="" id="{83FD4046-7643-40B0-9F52-0E0D11C9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47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4" name="Freeform 151">
                <a:extLst>
                  <a:ext uri="{FF2B5EF4-FFF2-40B4-BE49-F238E27FC236}">
                    <a16:creationId xmlns:a16="http://schemas.microsoft.com/office/drawing/2014/main" xmlns="" id="{46B8906E-71E4-49AB-A5DA-F02F23A80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6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5" name="Freeform 152">
                <a:extLst>
                  <a:ext uri="{FF2B5EF4-FFF2-40B4-BE49-F238E27FC236}">
                    <a16:creationId xmlns:a16="http://schemas.microsoft.com/office/drawing/2014/main" xmlns="" id="{F90E41CD-A658-4AE2-973A-A33234C4C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6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6" name="Oval 153">
                <a:extLst>
                  <a:ext uri="{FF2B5EF4-FFF2-40B4-BE49-F238E27FC236}">
                    <a16:creationId xmlns:a16="http://schemas.microsoft.com/office/drawing/2014/main" xmlns="" id="{3C885331-D624-4F76-8168-B39D9DB10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6" y="606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7" name="Oval 154">
                <a:extLst>
                  <a:ext uri="{FF2B5EF4-FFF2-40B4-BE49-F238E27FC236}">
                    <a16:creationId xmlns:a16="http://schemas.microsoft.com/office/drawing/2014/main" xmlns="" id="{1998515A-44CC-4728-8816-FA9979F1C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606"/>
                <a:ext cx="1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8" name="Oval 155">
                <a:extLst>
                  <a:ext uri="{FF2B5EF4-FFF2-40B4-BE49-F238E27FC236}">
                    <a16:creationId xmlns:a16="http://schemas.microsoft.com/office/drawing/2014/main" xmlns="" id="{9EEE2A3E-8611-4575-8A54-AD07E7D4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600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9" name="Oval 156">
                <a:extLst>
                  <a:ext uri="{FF2B5EF4-FFF2-40B4-BE49-F238E27FC236}">
                    <a16:creationId xmlns:a16="http://schemas.microsoft.com/office/drawing/2014/main" xmlns="" id="{4F70B0C4-C426-4205-BBF7-566728739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600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0" name="Oval 157">
                <a:extLst>
                  <a:ext uri="{FF2B5EF4-FFF2-40B4-BE49-F238E27FC236}">
                    <a16:creationId xmlns:a16="http://schemas.microsoft.com/office/drawing/2014/main" xmlns="" id="{ADE7B173-700C-4559-BF67-CC7FBF1EE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600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1" name="Oval 158">
                <a:extLst>
                  <a:ext uri="{FF2B5EF4-FFF2-40B4-BE49-F238E27FC236}">
                    <a16:creationId xmlns:a16="http://schemas.microsoft.com/office/drawing/2014/main" xmlns="" id="{7C0009E5-C6C4-4CB1-8F67-AA03D6E5A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2" name="Oval 159">
                <a:extLst>
                  <a:ext uri="{FF2B5EF4-FFF2-40B4-BE49-F238E27FC236}">
                    <a16:creationId xmlns:a16="http://schemas.microsoft.com/office/drawing/2014/main" xmlns="" id="{AF547CB7-4BB5-479F-980F-4AC88C417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9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3" name="Oval 160">
                <a:extLst>
                  <a:ext uri="{FF2B5EF4-FFF2-40B4-BE49-F238E27FC236}">
                    <a16:creationId xmlns:a16="http://schemas.microsoft.com/office/drawing/2014/main" xmlns="" id="{9C09232B-A09D-4AF5-AE3B-43F66653E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4" name="Oval 161">
                <a:extLst>
                  <a:ext uri="{FF2B5EF4-FFF2-40B4-BE49-F238E27FC236}">
                    <a16:creationId xmlns:a16="http://schemas.microsoft.com/office/drawing/2014/main" xmlns="" id="{288D1835-7EAC-4ED8-A3D4-2D1E0DE66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5" name="Oval 162">
                <a:extLst>
                  <a:ext uri="{FF2B5EF4-FFF2-40B4-BE49-F238E27FC236}">
                    <a16:creationId xmlns:a16="http://schemas.microsoft.com/office/drawing/2014/main" xmlns="" id="{E159A5BD-3810-4030-ACBF-4453C1E58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594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6" name="Oval 163">
                <a:extLst>
                  <a:ext uri="{FF2B5EF4-FFF2-40B4-BE49-F238E27FC236}">
                    <a16:creationId xmlns:a16="http://schemas.microsoft.com/office/drawing/2014/main" xmlns="" id="{DB85A0B9-B955-488D-9976-F049BD956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5" y="594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7" name="Oval 164">
                <a:extLst>
                  <a:ext uri="{FF2B5EF4-FFF2-40B4-BE49-F238E27FC236}">
                    <a16:creationId xmlns:a16="http://schemas.microsoft.com/office/drawing/2014/main" xmlns="" id="{538092DF-4AEE-4F85-B95C-E9B58472F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5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8" name="Oval 165">
                <a:extLst>
                  <a:ext uri="{FF2B5EF4-FFF2-40B4-BE49-F238E27FC236}">
                    <a16:creationId xmlns:a16="http://schemas.microsoft.com/office/drawing/2014/main" xmlns="" id="{09057DAF-63B3-4B56-8404-4B907966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4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9" name="Oval 166">
                <a:extLst>
                  <a:ext uri="{FF2B5EF4-FFF2-40B4-BE49-F238E27FC236}">
                    <a16:creationId xmlns:a16="http://schemas.microsoft.com/office/drawing/2014/main" xmlns="" id="{92592130-67D8-405C-8F8D-922B3854A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0" name="Oval 167">
                <a:extLst>
                  <a:ext uri="{FF2B5EF4-FFF2-40B4-BE49-F238E27FC236}">
                    <a16:creationId xmlns:a16="http://schemas.microsoft.com/office/drawing/2014/main" xmlns="" id="{5D3AE7DB-6F2C-496E-9260-80DA2BBE7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1" name="Oval 168">
                <a:extLst>
                  <a:ext uri="{FF2B5EF4-FFF2-40B4-BE49-F238E27FC236}">
                    <a16:creationId xmlns:a16="http://schemas.microsoft.com/office/drawing/2014/main" xmlns="" id="{CD53D5D2-66A0-4528-B682-C3708C6F0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59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2" name="Oval 169">
                <a:extLst>
                  <a:ext uri="{FF2B5EF4-FFF2-40B4-BE49-F238E27FC236}">
                    <a16:creationId xmlns:a16="http://schemas.microsoft.com/office/drawing/2014/main" xmlns="" id="{5EC69ACD-5E93-4D22-8EC3-23E23721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600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3" name="Oval 170">
                <a:extLst>
                  <a:ext uri="{FF2B5EF4-FFF2-40B4-BE49-F238E27FC236}">
                    <a16:creationId xmlns:a16="http://schemas.microsoft.com/office/drawing/2014/main" xmlns="" id="{B1A77870-82EA-49B2-9ECF-DA541E6C1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5" y="600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4" name="Oval 171">
                <a:extLst>
                  <a:ext uri="{FF2B5EF4-FFF2-40B4-BE49-F238E27FC236}">
                    <a16:creationId xmlns:a16="http://schemas.microsoft.com/office/drawing/2014/main" xmlns="" id="{8A4690C1-30CF-48CD-AAD9-0A0EBA967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" y="600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5" name="Oval 172">
                <a:extLst>
                  <a:ext uri="{FF2B5EF4-FFF2-40B4-BE49-F238E27FC236}">
                    <a16:creationId xmlns:a16="http://schemas.microsoft.com/office/drawing/2014/main" xmlns="" id="{EC277047-08BC-4371-BBE7-2E67BEBEE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3" y="606"/>
                <a:ext cx="1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6" name="Oval 173">
                <a:extLst>
                  <a:ext uri="{FF2B5EF4-FFF2-40B4-BE49-F238E27FC236}">
                    <a16:creationId xmlns:a16="http://schemas.microsoft.com/office/drawing/2014/main" xmlns="" id="{1B1BE25E-1F3C-4005-9B96-58C6CEE06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606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7" name="Freeform 174">
                <a:extLst>
                  <a:ext uri="{FF2B5EF4-FFF2-40B4-BE49-F238E27FC236}">
                    <a16:creationId xmlns:a16="http://schemas.microsoft.com/office/drawing/2014/main" xmlns="" id="{76B32BB7-4EAF-462A-BE16-ED167ED56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6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8" name="Freeform 175">
                <a:extLst>
                  <a:ext uri="{FF2B5EF4-FFF2-40B4-BE49-F238E27FC236}">
                    <a16:creationId xmlns:a16="http://schemas.microsoft.com/office/drawing/2014/main" xmlns="" id="{34DDE3CE-2190-4583-9FC6-385EDD22F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6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9" name="Freeform 176">
                <a:extLst>
                  <a:ext uri="{FF2B5EF4-FFF2-40B4-BE49-F238E27FC236}">
                    <a16:creationId xmlns:a16="http://schemas.microsoft.com/office/drawing/2014/main" xmlns="" id="{8DE3813C-0006-440F-B98C-4EFAF3ED9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7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0" name="Freeform 177">
                <a:extLst>
                  <a:ext uri="{FF2B5EF4-FFF2-40B4-BE49-F238E27FC236}">
                    <a16:creationId xmlns:a16="http://schemas.microsoft.com/office/drawing/2014/main" xmlns="" id="{CEA6036E-3791-4690-868D-004B922FC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7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1" name="Oval 178">
                <a:extLst>
                  <a:ext uri="{FF2B5EF4-FFF2-40B4-BE49-F238E27FC236}">
                    <a16:creationId xmlns:a16="http://schemas.microsoft.com/office/drawing/2014/main" xmlns="" id="{6D1CA368-68C2-4459-AF62-9ED901783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7" y="735"/>
                <a:ext cx="6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2" name="Oval 179">
                <a:extLst>
                  <a:ext uri="{FF2B5EF4-FFF2-40B4-BE49-F238E27FC236}">
                    <a16:creationId xmlns:a16="http://schemas.microsoft.com/office/drawing/2014/main" xmlns="" id="{856C9448-1254-4FC5-8AE9-64E88565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729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3" name="Oval 180">
                <a:extLst>
                  <a:ext uri="{FF2B5EF4-FFF2-40B4-BE49-F238E27FC236}">
                    <a16:creationId xmlns:a16="http://schemas.microsoft.com/office/drawing/2014/main" xmlns="" id="{D6ABC146-BC90-48D1-AB2C-83182925C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729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4" name="Oval 181">
                <a:extLst>
                  <a:ext uri="{FF2B5EF4-FFF2-40B4-BE49-F238E27FC236}">
                    <a16:creationId xmlns:a16="http://schemas.microsoft.com/office/drawing/2014/main" xmlns="" id="{511ECA99-DC52-42A6-A9CD-E1E786393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729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5" name="Oval 182">
                <a:extLst>
                  <a:ext uri="{FF2B5EF4-FFF2-40B4-BE49-F238E27FC236}">
                    <a16:creationId xmlns:a16="http://schemas.microsoft.com/office/drawing/2014/main" xmlns="" id="{D0331089-453F-4C34-9505-31F2B59BC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72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6" name="Oval 183">
                <a:extLst>
                  <a:ext uri="{FF2B5EF4-FFF2-40B4-BE49-F238E27FC236}">
                    <a16:creationId xmlns:a16="http://schemas.microsoft.com/office/drawing/2014/main" xmlns="" id="{3B38EAEA-418D-4F7A-AF5A-706C338509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72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7" name="Oval 184">
                <a:extLst>
                  <a:ext uri="{FF2B5EF4-FFF2-40B4-BE49-F238E27FC236}">
                    <a16:creationId xmlns:a16="http://schemas.microsoft.com/office/drawing/2014/main" xmlns="" id="{BB68D4D7-DF1A-43A9-B072-75CE85D1C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72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8" name="Oval 185">
                <a:extLst>
                  <a:ext uri="{FF2B5EF4-FFF2-40B4-BE49-F238E27FC236}">
                    <a16:creationId xmlns:a16="http://schemas.microsoft.com/office/drawing/2014/main" xmlns="" id="{548BA7E0-9A56-48DC-B296-3A3B8305F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72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9" name="Oval 186">
                <a:extLst>
                  <a:ext uri="{FF2B5EF4-FFF2-40B4-BE49-F238E27FC236}">
                    <a16:creationId xmlns:a16="http://schemas.microsoft.com/office/drawing/2014/main" xmlns="" id="{8D9204CE-4A49-4B51-A84C-0F63C4B1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723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0" name="Oval 187">
                <a:extLst>
                  <a:ext uri="{FF2B5EF4-FFF2-40B4-BE49-F238E27FC236}">
                    <a16:creationId xmlns:a16="http://schemas.microsoft.com/office/drawing/2014/main" xmlns="" id="{6AFED1BB-4EED-4B3D-9E4D-334B85BB0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71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1" name="Oval 188">
                <a:extLst>
                  <a:ext uri="{FF2B5EF4-FFF2-40B4-BE49-F238E27FC236}">
                    <a16:creationId xmlns:a16="http://schemas.microsoft.com/office/drawing/2014/main" xmlns="" id="{F43C1243-C42D-4562-901F-7E56A81EE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71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2" name="Oval 189">
                <a:extLst>
                  <a:ext uri="{FF2B5EF4-FFF2-40B4-BE49-F238E27FC236}">
                    <a16:creationId xmlns:a16="http://schemas.microsoft.com/office/drawing/2014/main" xmlns="" id="{99BDA779-153C-42C0-92DF-2949542BF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71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3" name="Oval 190">
                <a:extLst>
                  <a:ext uri="{FF2B5EF4-FFF2-40B4-BE49-F238E27FC236}">
                    <a16:creationId xmlns:a16="http://schemas.microsoft.com/office/drawing/2014/main" xmlns="" id="{AA3A24C6-E519-4684-9D8F-A4FC032BA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9" y="71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4" name="Oval 191">
                <a:extLst>
                  <a:ext uri="{FF2B5EF4-FFF2-40B4-BE49-F238E27FC236}">
                    <a16:creationId xmlns:a16="http://schemas.microsoft.com/office/drawing/2014/main" xmlns="" id="{928EBD01-5518-4281-8B10-2CFE1D5C9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71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5" name="Oval 192">
                <a:extLst>
                  <a:ext uri="{FF2B5EF4-FFF2-40B4-BE49-F238E27FC236}">
                    <a16:creationId xmlns:a16="http://schemas.microsoft.com/office/drawing/2014/main" xmlns="" id="{52218C96-88D1-4409-92C7-4CC82AD5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723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6" name="Oval 193">
                <a:extLst>
                  <a:ext uri="{FF2B5EF4-FFF2-40B4-BE49-F238E27FC236}">
                    <a16:creationId xmlns:a16="http://schemas.microsoft.com/office/drawing/2014/main" xmlns="" id="{FC7EC6DC-C2B7-4477-9D31-35616ED73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72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7" name="Oval 194">
                <a:extLst>
                  <a:ext uri="{FF2B5EF4-FFF2-40B4-BE49-F238E27FC236}">
                    <a16:creationId xmlns:a16="http://schemas.microsoft.com/office/drawing/2014/main" xmlns="" id="{1C923C92-CC77-456B-9B1E-5BAE62942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1" y="72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8" name="Oval 195">
                <a:extLst>
                  <a:ext uri="{FF2B5EF4-FFF2-40B4-BE49-F238E27FC236}">
                    <a16:creationId xmlns:a16="http://schemas.microsoft.com/office/drawing/2014/main" xmlns="" id="{29C7BECE-6EE8-4CCB-99B7-201D62B8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0" y="72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9" name="Oval 196">
                <a:extLst>
                  <a:ext uri="{FF2B5EF4-FFF2-40B4-BE49-F238E27FC236}">
                    <a16:creationId xmlns:a16="http://schemas.microsoft.com/office/drawing/2014/main" xmlns="" id="{B50905A0-AF60-4A53-8269-339576724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723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0" name="Oval 197">
                <a:extLst>
                  <a:ext uri="{FF2B5EF4-FFF2-40B4-BE49-F238E27FC236}">
                    <a16:creationId xmlns:a16="http://schemas.microsoft.com/office/drawing/2014/main" xmlns="" id="{37AC5FD4-AC60-4DC1-8A05-A81A81EEB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729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1" name="Oval 198">
                <a:extLst>
                  <a:ext uri="{FF2B5EF4-FFF2-40B4-BE49-F238E27FC236}">
                    <a16:creationId xmlns:a16="http://schemas.microsoft.com/office/drawing/2014/main" xmlns="" id="{F7095711-6B4D-46DB-8417-E89D8B152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3" y="729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2" name="Oval 199">
                <a:extLst>
                  <a:ext uri="{FF2B5EF4-FFF2-40B4-BE49-F238E27FC236}">
                    <a16:creationId xmlns:a16="http://schemas.microsoft.com/office/drawing/2014/main" xmlns="" id="{A9901B80-9E08-480E-8990-119B2F3D8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" y="729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3" name="Oval 200">
                <a:extLst>
                  <a:ext uri="{FF2B5EF4-FFF2-40B4-BE49-F238E27FC236}">
                    <a16:creationId xmlns:a16="http://schemas.microsoft.com/office/drawing/2014/main" xmlns="" id="{85296EF7-5032-4586-9215-971F0959E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7" y="735"/>
                <a:ext cx="6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4" name="Freeform 201">
                <a:extLst>
                  <a:ext uri="{FF2B5EF4-FFF2-40B4-BE49-F238E27FC236}">
                    <a16:creationId xmlns:a16="http://schemas.microsoft.com/office/drawing/2014/main" xmlns="" id="{E502F4C9-A097-4F3D-85A2-32544CEA3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7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5" name="Freeform 202">
                <a:extLst>
                  <a:ext uri="{FF2B5EF4-FFF2-40B4-BE49-F238E27FC236}">
                    <a16:creationId xmlns:a16="http://schemas.microsoft.com/office/drawing/2014/main" xmlns="" id="{D696EB7E-C844-45A0-809D-AB20AAE8A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73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6" name="Freeform 203">
                <a:extLst>
                  <a:ext uri="{FF2B5EF4-FFF2-40B4-BE49-F238E27FC236}">
                    <a16:creationId xmlns:a16="http://schemas.microsoft.com/office/drawing/2014/main" xmlns="" id="{F2EEF5CF-4383-411C-83A8-487FFC6BE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86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7" name="Freeform 204">
                <a:extLst>
                  <a:ext uri="{FF2B5EF4-FFF2-40B4-BE49-F238E27FC236}">
                    <a16:creationId xmlns:a16="http://schemas.microsoft.com/office/drawing/2014/main" xmlns="" id="{83123D5D-40C0-4C0B-959E-45859E4C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8" y="86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8" name="Oval 205">
                <a:extLst>
                  <a:ext uri="{FF2B5EF4-FFF2-40B4-BE49-F238E27FC236}">
                    <a16:creationId xmlns:a16="http://schemas.microsoft.com/office/drawing/2014/main" xmlns="" id="{7AEA9FB1-0787-47E6-9CE8-F093E8B70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" y="863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9" name="Oval 206">
                <a:extLst>
                  <a:ext uri="{FF2B5EF4-FFF2-40B4-BE49-F238E27FC236}">
                    <a16:creationId xmlns:a16="http://schemas.microsoft.com/office/drawing/2014/main" xmlns="" id="{80402A56-BE12-48BB-AA3F-0E3115FBF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" y="857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0" name="Oval 207">
                <a:extLst>
                  <a:ext uri="{FF2B5EF4-FFF2-40B4-BE49-F238E27FC236}">
                    <a16:creationId xmlns:a16="http://schemas.microsoft.com/office/drawing/2014/main" xmlns="" id="{A3244519-387D-44AA-8EF5-093F7063C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857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1" name="Oval 208">
                <a:extLst>
                  <a:ext uri="{FF2B5EF4-FFF2-40B4-BE49-F238E27FC236}">
                    <a16:creationId xmlns:a16="http://schemas.microsoft.com/office/drawing/2014/main" xmlns="" id="{D62E0281-1972-42C2-8CFB-E32BDC9C2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85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2" name="Oval 209">
                <a:extLst>
                  <a:ext uri="{FF2B5EF4-FFF2-40B4-BE49-F238E27FC236}">
                    <a16:creationId xmlns:a16="http://schemas.microsoft.com/office/drawing/2014/main" xmlns="" id="{64937090-9271-4D69-ADE1-682B7CCB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852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3" name="Oval 210">
                <a:extLst>
                  <a:ext uri="{FF2B5EF4-FFF2-40B4-BE49-F238E27FC236}">
                    <a16:creationId xmlns:a16="http://schemas.microsoft.com/office/drawing/2014/main" xmlns="" id="{49FD46AA-8A39-4DD9-97EB-E155C086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85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4" name="Oval 211">
                <a:extLst>
                  <a:ext uri="{FF2B5EF4-FFF2-40B4-BE49-F238E27FC236}">
                    <a16:creationId xmlns:a16="http://schemas.microsoft.com/office/drawing/2014/main" xmlns="" id="{07A4FA42-DA1D-4921-94AA-87F94408A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852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5" name="Oval 212">
                <a:extLst>
                  <a:ext uri="{FF2B5EF4-FFF2-40B4-BE49-F238E27FC236}">
                    <a16:creationId xmlns:a16="http://schemas.microsoft.com/office/drawing/2014/main" xmlns="" id="{E74676F6-FBD3-4BE1-9275-CC0FC57CE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6" name="Oval 213">
                <a:extLst>
                  <a:ext uri="{FF2B5EF4-FFF2-40B4-BE49-F238E27FC236}">
                    <a16:creationId xmlns:a16="http://schemas.microsoft.com/office/drawing/2014/main" xmlns="" id="{6ABA805D-1FDB-4BD3-B9FC-978CEDB0B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3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7" name="Oval 214">
                <a:extLst>
                  <a:ext uri="{FF2B5EF4-FFF2-40B4-BE49-F238E27FC236}">
                    <a16:creationId xmlns:a16="http://schemas.microsoft.com/office/drawing/2014/main" xmlns="" id="{1C133149-F7F4-482B-9890-11FEC30C7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8" name="Oval 215">
                <a:extLst>
                  <a:ext uri="{FF2B5EF4-FFF2-40B4-BE49-F238E27FC236}">
                    <a16:creationId xmlns:a16="http://schemas.microsoft.com/office/drawing/2014/main" xmlns="" id="{42199055-A7BE-4CDE-BEEB-3CF2D9C70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" y="846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9" name="Oval 216">
                <a:extLst>
                  <a:ext uri="{FF2B5EF4-FFF2-40B4-BE49-F238E27FC236}">
                    <a16:creationId xmlns:a16="http://schemas.microsoft.com/office/drawing/2014/main" xmlns="" id="{F28CC1DE-5C59-4153-BB29-D04E7E402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846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0" name="Oval 217">
                <a:extLst>
                  <a:ext uri="{FF2B5EF4-FFF2-40B4-BE49-F238E27FC236}">
                    <a16:creationId xmlns:a16="http://schemas.microsoft.com/office/drawing/2014/main" xmlns="" id="{B061D520-A384-4657-B9D4-9AF8FBE41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" y="846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1" name="Oval 218">
                <a:extLst>
                  <a:ext uri="{FF2B5EF4-FFF2-40B4-BE49-F238E27FC236}">
                    <a16:creationId xmlns:a16="http://schemas.microsoft.com/office/drawing/2014/main" xmlns="" id="{7F29700F-00F2-41A1-86E2-772688794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846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2" name="Oval 219">
                <a:extLst>
                  <a:ext uri="{FF2B5EF4-FFF2-40B4-BE49-F238E27FC236}">
                    <a16:creationId xmlns:a16="http://schemas.microsoft.com/office/drawing/2014/main" xmlns="" id="{F6572493-6FDB-48E3-BF91-F99D903C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846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3" name="Oval 220">
                <a:extLst>
                  <a:ext uri="{FF2B5EF4-FFF2-40B4-BE49-F238E27FC236}">
                    <a16:creationId xmlns:a16="http://schemas.microsoft.com/office/drawing/2014/main" xmlns="" id="{C5D6006D-7F54-43C9-B17B-24CCA5887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4" name="Oval 221">
                <a:extLst>
                  <a:ext uri="{FF2B5EF4-FFF2-40B4-BE49-F238E27FC236}">
                    <a16:creationId xmlns:a16="http://schemas.microsoft.com/office/drawing/2014/main" xmlns="" id="{2B9FBD42-3708-4FB6-9EA5-7A715332A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5" name="Oval 222">
                <a:extLst>
                  <a:ext uri="{FF2B5EF4-FFF2-40B4-BE49-F238E27FC236}">
                    <a16:creationId xmlns:a16="http://schemas.microsoft.com/office/drawing/2014/main" xmlns="" id="{16AD4BDA-33D3-4ECD-9BD2-77D5070E5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84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6" name="Oval 223">
                <a:extLst>
                  <a:ext uri="{FF2B5EF4-FFF2-40B4-BE49-F238E27FC236}">
                    <a16:creationId xmlns:a16="http://schemas.microsoft.com/office/drawing/2014/main" xmlns="" id="{3AB1D9CC-35C0-4A37-8C18-19D0B290C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852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7" name="Oval 224">
                <a:extLst>
                  <a:ext uri="{FF2B5EF4-FFF2-40B4-BE49-F238E27FC236}">
                    <a16:creationId xmlns:a16="http://schemas.microsoft.com/office/drawing/2014/main" xmlns="" id="{FF56212C-C163-479E-801D-7EF7CE327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" y="852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8" name="Oval 225">
                <a:extLst>
                  <a:ext uri="{FF2B5EF4-FFF2-40B4-BE49-F238E27FC236}">
                    <a16:creationId xmlns:a16="http://schemas.microsoft.com/office/drawing/2014/main" xmlns="" id="{F9DC8297-1C56-409C-A8F1-35BC12AB7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852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9" name="Oval 226">
                <a:extLst>
                  <a:ext uri="{FF2B5EF4-FFF2-40B4-BE49-F238E27FC236}">
                    <a16:creationId xmlns:a16="http://schemas.microsoft.com/office/drawing/2014/main" xmlns="" id="{F09228FC-52BE-49A4-9833-5D61C1B40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" y="857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0" name="Oval 227">
                <a:extLst>
                  <a:ext uri="{FF2B5EF4-FFF2-40B4-BE49-F238E27FC236}">
                    <a16:creationId xmlns:a16="http://schemas.microsoft.com/office/drawing/2014/main" xmlns="" id="{F6C39842-0467-4DC1-A130-C8F7CFBF4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2" y="857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1" name="Oval 228">
                <a:extLst>
                  <a:ext uri="{FF2B5EF4-FFF2-40B4-BE49-F238E27FC236}">
                    <a16:creationId xmlns:a16="http://schemas.microsoft.com/office/drawing/2014/main" xmlns="" id="{CBAA944B-AA2A-40CC-83A6-CF911D396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857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2" name="Oval 229">
                <a:extLst>
                  <a:ext uri="{FF2B5EF4-FFF2-40B4-BE49-F238E27FC236}">
                    <a16:creationId xmlns:a16="http://schemas.microsoft.com/office/drawing/2014/main" xmlns="" id="{9B5DAD9F-0266-4F24-9191-09005F196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863"/>
                <a:ext cx="5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3" name="Freeform 230">
                <a:extLst>
                  <a:ext uri="{FF2B5EF4-FFF2-40B4-BE49-F238E27FC236}">
                    <a16:creationId xmlns:a16="http://schemas.microsoft.com/office/drawing/2014/main" xmlns="" id="{9D625555-5618-4A63-821C-D54332FF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86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4" name="Freeform 231">
                <a:extLst>
                  <a:ext uri="{FF2B5EF4-FFF2-40B4-BE49-F238E27FC236}">
                    <a16:creationId xmlns:a16="http://schemas.microsoft.com/office/drawing/2014/main" xmlns="" id="{240D73F1-1BDD-4C01-B4FC-56C00888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86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5" name="Freeform 232">
                <a:extLst>
                  <a:ext uri="{FF2B5EF4-FFF2-40B4-BE49-F238E27FC236}">
                    <a16:creationId xmlns:a16="http://schemas.microsoft.com/office/drawing/2014/main" xmlns="" id="{3E8751CC-61DD-44B3-B7C3-C8B04AA85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99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6" name="Freeform 233">
                <a:extLst>
                  <a:ext uri="{FF2B5EF4-FFF2-40B4-BE49-F238E27FC236}">
                    <a16:creationId xmlns:a16="http://schemas.microsoft.com/office/drawing/2014/main" xmlns="" id="{96B83BAC-33EF-4DB9-B59C-32FBC9187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99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7" name="Oval 234">
                <a:extLst>
                  <a:ext uri="{FF2B5EF4-FFF2-40B4-BE49-F238E27FC236}">
                    <a16:creationId xmlns:a16="http://schemas.microsoft.com/office/drawing/2014/main" xmlns="" id="{DFEF2AAB-1493-476C-8518-C281F4C1F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992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8" name="Oval 235">
                <a:extLst>
                  <a:ext uri="{FF2B5EF4-FFF2-40B4-BE49-F238E27FC236}">
                    <a16:creationId xmlns:a16="http://schemas.microsoft.com/office/drawing/2014/main" xmlns="" id="{86CCCAFB-9EB7-4E3F-A259-40FDB7B39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992"/>
                <a:ext cx="17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9" name="Oval 236">
                <a:extLst>
                  <a:ext uri="{FF2B5EF4-FFF2-40B4-BE49-F238E27FC236}">
                    <a16:creationId xmlns:a16="http://schemas.microsoft.com/office/drawing/2014/main" xmlns="" id="{9DAAA005-9472-4585-97E8-C6723419D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" y="986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0" name="Oval 237">
                <a:extLst>
                  <a:ext uri="{FF2B5EF4-FFF2-40B4-BE49-F238E27FC236}">
                    <a16:creationId xmlns:a16="http://schemas.microsoft.com/office/drawing/2014/main" xmlns="" id="{F2FBDF31-BB3F-44AF-98F5-CB6971D1E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986"/>
                <a:ext cx="24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1" name="Oval 238">
                <a:extLst>
                  <a:ext uri="{FF2B5EF4-FFF2-40B4-BE49-F238E27FC236}">
                    <a16:creationId xmlns:a16="http://schemas.microsoft.com/office/drawing/2014/main" xmlns="" id="{DB3E5069-1977-4DF3-812F-D4893ABE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980"/>
                <a:ext cx="30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2" name="Oval 239">
                <a:extLst>
                  <a:ext uri="{FF2B5EF4-FFF2-40B4-BE49-F238E27FC236}">
                    <a16:creationId xmlns:a16="http://schemas.microsoft.com/office/drawing/2014/main" xmlns="" id="{33F59A67-2B44-442D-BA0D-DC2F8F9EC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980"/>
                <a:ext cx="30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3" name="Oval 240">
                <a:extLst>
                  <a:ext uri="{FF2B5EF4-FFF2-40B4-BE49-F238E27FC236}">
                    <a16:creationId xmlns:a16="http://schemas.microsoft.com/office/drawing/2014/main" xmlns="" id="{4BD6A107-F968-4B6F-95AA-6357238AB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980"/>
                <a:ext cx="41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4" name="Oval 241">
                <a:extLst>
                  <a:ext uri="{FF2B5EF4-FFF2-40B4-BE49-F238E27FC236}">
                    <a16:creationId xmlns:a16="http://schemas.microsoft.com/office/drawing/2014/main" xmlns="" id="{03E4C649-6437-4CFF-AEFE-9B4E46A1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97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5" name="Oval 242">
                <a:extLst>
                  <a:ext uri="{FF2B5EF4-FFF2-40B4-BE49-F238E27FC236}">
                    <a16:creationId xmlns:a16="http://schemas.microsoft.com/office/drawing/2014/main" xmlns="" id="{87A094FE-C07F-419E-AE7E-138B97895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975"/>
                <a:ext cx="41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6" name="Oval 243">
                <a:extLst>
                  <a:ext uri="{FF2B5EF4-FFF2-40B4-BE49-F238E27FC236}">
                    <a16:creationId xmlns:a16="http://schemas.microsoft.com/office/drawing/2014/main" xmlns="" id="{A7B68DB2-11F9-4295-938B-3C93EEB4C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975"/>
                <a:ext cx="47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7" name="Oval 244">
                <a:extLst>
                  <a:ext uri="{FF2B5EF4-FFF2-40B4-BE49-F238E27FC236}">
                    <a16:creationId xmlns:a16="http://schemas.microsoft.com/office/drawing/2014/main" xmlns="" id="{0486FDC9-EDB9-4565-98F3-6E55B7CCF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969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8" name="Oval 245">
                <a:extLst>
                  <a:ext uri="{FF2B5EF4-FFF2-40B4-BE49-F238E27FC236}">
                    <a16:creationId xmlns:a16="http://schemas.microsoft.com/office/drawing/2014/main" xmlns="" id="{E6162397-A7DA-4AAF-A57A-E46275052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969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9" name="Oval 246">
                <a:extLst>
                  <a:ext uri="{FF2B5EF4-FFF2-40B4-BE49-F238E27FC236}">
                    <a16:creationId xmlns:a16="http://schemas.microsoft.com/office/drawing/2014/main" xmlns="" id="{62F0C831-6AB9-49C1-9512-AD24823F6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969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0" name="Oval 247">
                <a:extLst>
                  <a:ext uri="{FF2B5EF4-FFF2-40B4-BE49-F238E27FC236}">
                    <a16:creationId xmlns:a16="http://schemas.microsoft.com/office/drawing/2014/main" xmlns="" id="{49297640-EB26-402D-9E72-9C522C928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" y="969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1" name="Oval 248">
                <a:extLst>
                  <a:ext uri="{FF2B5EF4-FFF2-40B4-BE49-F238E27FC236}">
                    <a16:creationId xmlns:a16="http://schemas.microsoft.com/office/drawing/2014/main" xmlns="" id="{4B8F0631-F659-4F19-8C4B-5862D9602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969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2" name="Oval 249">
                <a:extLst>
                  <a:ext uri="{FF2B5EF4-FFF2-40B4-BE49-F238E27FC236}">
                    <a16:creationId xmlns:a16="http://schemas.microsoft.com/office/drawing/2014/main" xmlns="" id="{482AFC4E-EC22-4AAE-8D28-4FC23714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969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3" name="Oval 250">
                <a:extLst>
                  <a:ext uri="{FF2B5EF4-FFF2-40B4-BE49-F238E27FC236}">
                    <a16:creationId xmlns:a16="http://schemas.microsoft.com/office/drawing/2014/main" xmlns="" id="{0BB4C688-AD9F-46E1-8CFC-A4AF54567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969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4" name="Oval 251">
                <a:extLst>
                  <a:ext uri="{FF2B5EF4-FFF2-40B4-BE49-F238E27FC236}">
                    <a16:creationId xmlns:a16="http://schemas.microsoft.com/office/drawing/2014/main" xmlns="" id="{16A3E17E-91F1-45E2-876F-C0B8711AF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975"/>
                <a:ext cx="47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5" name="Oval 252">
                <a:extLst>
                  <a:ext uri="{FF2B5EF4-FFF2-40B4-BE49-F238E27FC236}">
                    <a16:creationId xmlns:a16="http://schemas.microsoft.com/office/drawing/2014/main" xmlns="" id="{1CBDA51D-0DDB-4C00-A616-B544E62D1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975"/>
                <a:ext cx="41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6" name="Oval 253">
                <a:extLst>
                  <a:ext uri="{FF2B5EF4-FFF2-40B4-BE49-F238E27FC236}">
                    <a16:creationId xmlns:a16="http://schemas.microsoft.com/office/drawing/2014/main" xmlns="" id="{BCDFBE0D-6A55-4CB0-9837-227997B3C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97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7" name="Oval 254">
                <a:extLst>
                  <a:ext uri="{FF2B5EF4-FFF2-40B4-BE49-F238E27FC236}">
                    <a16:creationId xmlns:a16="http://schemas.microsoft.com/office/drawing/2014/main" xmlns="" id="{2F03F8CB-81D3-4F0B-BA5F-4937CBFE6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980"/>
                <a:ext cx="41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8" name="Oval 255">
                <a:extLst>
                  <a:ext uri="{FF2B5EF4-FFF2-40B4-BE49-F238E27FC236}">
                    <a16:creationId xmlns:a16="http://schemas.microsoft.com/office/drawing/2014/main" xmlns="" id="{768796D0-B01E-4809-AE9C-2F6D42263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8" y="980"/>
                <a:ext cx="30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9" name="Oval 256">
                <a:extLst>
                  <a:ext uri="{FF2B5EF4-FFF2-40B4-BE49-F238E27FC236}">
                    <a16:creationId xmlns:a16="http://schemas.microsoft.com/office/drawing/2014/main" xmlns="" id="{22589394-90FF-482C-AD88-D476E13F5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" y="980"/>
                <a:ext cx="30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0" name="Oval 257">
                <a:extLst>
                  <a:ext uri="{FF2B5EF4-FFF2-40B4-BE49-F238E27FC236}">
                    <a16:creationId xmlns:a16="http://schemas.microsoft.com/office/drawing/2014/main" xmlns="" id="{F4AFA105-B7F4-4928-BB7C-17D3608E1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986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1" name="Oval 258">
                <a:extLst>
                  <a:ext uri="{FF2B5EF4-FFF2-40B4-BE49-F238E27FC236}">
                    <a16:creationId xmlns:a16="http://schemas.microsoft.com/office/drawing/2014/main" xmlns="" id="{BC392338-CD67-4F77-8328-4DF73148D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986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2" name="Oval 259">
                <a:extLst>
                  <a:ext uri="{FF2B5EF4-FFF2-40B4-BE49-F238E27FC236}">
                    <a16:creationId xmlns:a16="http://schemas.microsoft.com/office/drawing/2014/main" xmlns="" id="{F64DDB13-3514-4BD8-86EF-7A7D47685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992"/>
                <a:ext cx="17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3" name="Oval 260">
                <a:extLst>
                  <a:ext uri="{FF2B5EF4-FFF2-40B4-BE49-F238E27FC236}">
                    <a16:creationId xmlns:a16="http://schemas.microsoft.com/office/drawing/2014/main" xmlns="" id="{B8054817-5501-4437-8523-D642DCB62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992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4" name="Freeform 261">
                <a:extLst>
                  <a:ext uri="{FF2B5EF4-FFF2-40B4-BE49-F238E27FC236}">
                    <a16:creationId xmlns:a16="http://schemas.microsoft.com/office/drawing/2014/main" xmlns="" id="{EB948EFB-8965-4728-96D1-53554F309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99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5" name="Freeform 262">
                <a:extLst>
                  <a:ext uri="{FF2B5EF4-FFF2-40B4-BE49-F238E27FC236}">
                    <a16:creationId xmlns:a16="http://schemas.microsoft.com/office/drawing/2014/main" xmlns="" id="{B3EB20B6-F2AA-43DB-A273-022C07E85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998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6" name="Freeform 263">
                <a:extLst>
                  <a:ext uri="{FF2B5EF4-FFF2-40B4-BE49-F238E27FC236}">
                    <a16:creationId xmlns:a16="http://schemas.microsoft.com/office/drawing/2014/main" xmlns="" id="{59BCF16C-C242-4D64-8EA7-93BF227BD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2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207" name="Group 465">
              <a:extLst>
                <a:ext uri="{FF2B5EF4-FFF2-40B4-BE49-F238E27FC236}">
                  <a16:creationId xmlns:a16="http://schemas.microsoft.com/office/drawing/2014/main" xmlns="" id="{97CE1A51-440A-456C-B383-AE2F2D421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" y="1097"/>
              <a:ext cx="4138" cy="1769"/>
              <a:chOff x="1771" y="1097"/>
              <a:chExt cx="4138" cy="1769"/>
            </a:xfrm>
            <a:grpFill/>
          </p:grpSpPr>
          <p:sp>
            <p:nvSpPr>
              <p:cNvPr id="787" name="Freeform 265">
                <a:extLst>
                  <a:ext uri="{FF2B5EF4-FFF2-40B4-BE49-F238E27FC236}">
                    <a16:creationId xmlns:a16="http://schemas.microsoft.com/office/drawing/2014/main" xmlns="" id="{1AF1AD34-7C23-47BE-BE7C-28E145D49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112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8" name="Oval 266">
                <a:extLst>
                  <a:ext uri="{FF2B5EF4-FFF2-40B4-BE49-F238E27FC236}">
                    <a16:creationId xmlns:a16="http://schemas.microsoft.com/office/drawing/2014/main" xmlns="" id="{91792D92-3D7F-446C-8B35-1AB1FA514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1121"/>
                <a:ext cx="11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9" name="Oval 267">
                <a:extLst>
                  <a:ext uri="{FF2B5EF4-FFF2-40B4-BE49-F238E27FC236}">
                    <a16:creationId xmlns:a16="http://schemas.microsoft.com/office/drawing/2014/main" xmlns="" id="{DF5F751A-5D5B-4A16-B8C8-072100C97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1115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0" name="Oval 268">
                <a:extLst>
                  <a:ext uri="{FF2B5EF4-FFF2-40B4-BE49-F238E27FC236}">
                    <a16:creationId xmlns:a16="http://schemas.microsoft.com/office/drawing/2014/main" xmlns="" id="{759FD7F9-B6FF-4094-B858-AD60FA5D5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115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1" name="Oval 269">
                <a:extLst>
                  <a:ext uri="{FF2B5EF4-FFF2-40B4-BE49-F238E27FC236}">
                    <a16:creationId xmlns:a16="http://schemas.microsoft.com/office/drawing/2014/main" xmlns="" id="{B874B77A-F1EF-4E72-81AC-7853A65D9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110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2" name="Oval 270">
                <a:extLst>
                  <a:ext uri="{FF2B5EF4-FFF2-40B4-BE49-F238E27FC236}">
                    <a16:creationId xmlns:a16="http://schemas.microsoft.com/office/drawing/2014/main" xmlns="" id="{B5B8FBEA-6E23-4C0B-A60E-F0B313703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1109"/>
                <a:ext cx="30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3" name="Oval 271">
                <a:extLst>
                  <a:ext uri="{FF2B5EF4-FFF2-40B4-BE49-F238E27FC236}">
                    <a16:creationId xmlns:a16="http://schemas.microsoft.com/office/drawing/2014/main" xmlns="" id="{C9FDD9F7-8AAC-4AAC-838F-8F800C1DA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110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4" name="Oval 272">
                <a:extLst>
                  <a:ext uri="{FF2B5EF4-FFF2-40B4-BE49-F238E27FC236}">
                    <a16:creationId xmlns:a16="http://schemas.microsoft.com/office/drawing/2014/main" xmlns="" id="{BD32D0B6-095B-48C2-864E-919704147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110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5" name="Oval 273">
                <a:extLst>
                  <a:ext uri="{FF2B5EF4-FFF2-40B4-BE49-F238E27FC236}">
                    <a16:creationId xmlns:a16="http://schemas.microsoft.com/office/drawing/2014/main" xmlns="" id="{AEDBB99F-AAD0-4DA5-A953-237020312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1103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6" name="Oval 274">
                <a:extLst>
                  <a:ext uri="{FF2B5EF4-FFF2-40B4-BE49-F238E27FC236}">
                    <a16:creationId xmlns:a16="http://schemas.microsoft.com/office/drawing/2014/main" xmlns="" id="{8B3CE889-1CD8-4910-A64F-96813CD23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9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7" name="Oval 275">
                <a:extLst>
                  <a:ext uri="{FF2B5EF4-FFF2-40B4-BE49-F238E27FC236}">
                    <a16:creationId xmlns:a16="http://schemas.microsoft.com/office/drawing/2014/main" xmlns="" id="{80C77457-E988-414D-B1D6-84F6565BD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109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8" name="Oval 276">
                <a:extLst>
                  <a:ext uri="{FF2B5EF4-FFF2-40B4-BE49-F238E27FC236}">
                    <a16:creationId xmlns:a16="http://schemas.microsoft.com/office/drawing/2014/main" xmlns="" id="{49AC7CEE-CBC0-4255-AF5A-C39532E2A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1097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9" name="Oval 277">
                <a:extLst>
                  <a:ext uri="{FF2B5EF4-FFF2-40B4-BE49-F238E27FC236}">
                    <a16:creationId xmlns:a16="http://schemas.microsoft.com/office/drawing/2014/main" xmlns="" id="{D08DF030-68E4-4109-AB0C-789333B1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1097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0" name="Oval 278">
                <a:extLst>
                  <a:ext uri="{FF2B5EF4-FFF2-40B4-BE49-F238E27FC236}">
                    <a16:creationId xmlns:a16="http://schemas.microsoft.com/office/drawing/2014/main" xmlns="" id="{A5CDBE89-155A-4564-B2B9-6C5A0342E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1097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1" name="Oval 279">
                <a:extLst>
                  <a:ext uri="{FF2B5EF4-FFF2-40B4-BE49-F238E27FC236}">
                    <a16:creationId xmlns:a16="http://schemas.microsoft.com/office/drawing/2014/main" xmlns="" id="{BDDBA055-44FC-4154-AB20-572EB9A2E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1097"/>
                <a:ext cx="64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2" name="Oval 280">
                <a:extLst>
                  <a:ext uri="{FF2B5EF4-FFF2-40B4-BE49-F238E27FC236}">
                    <a16:creationId xmlns:a16="http://schemas.microsoft.com/office/drawing/2014/main" xmlns="" id="{499C7FC8-D176-4E0E-B809-182152A56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1097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3" name="Oval 281">
                <a:extLst>
                  <a:ext uri="{FF2B5EF4-FFF2-40B4-BE49-F238E27FC236}">
                    <a16:creationId xmlns:a16="http://schemas.microsoft.com/office/drawing/2014/main" xmlns="" id="{1CA609B5-9A6E-4FF6-AA7B-54C09455C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1097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4" name="Oval 282">
                <a:extLst>
                  <a:ext uri="{FF2B5EF4-FFF2-40B4-BE49-F238E27FC236}">
                    <a16:creationId xmlns:a16="http://schemas.microsoft.com/office/drawing/2014/main" xmlns="" id="{1528DE9D-0BCB-4446-A6C0-B39ED6F3D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097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5" name="Oval 283">
                <a:extLst>
                  <a:ext uri="{FF2B5EF4-FFF2-40B4-BE49-F238E27FC236}">
                    <a16:creationId xmlns:a16="http://schemas.microsoft.com/office/drawing/2014/main" xmlns="" id="{3460125C-AC83-4860-B70C-B2110CCF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109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6" name="Oval 284">
                <a:extLst>
                  <a:ext uri="{FF2B5EF4-FFF2-40B4-BE49-F238E27FC236}">
                    <a16:creationId xmlns:a16="http://schemas.microsoft.com/office/drawing/2014/main" xmlns="" id="{B00EB36B-18F6-40C6-A5CD-B2C511C75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109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7" name="Oval 285">
                <a:extLst>
                  <a:ext uri="{FF2B5EF4-FFF2-40B4-BE49-F238E27FC236}">
                    <a16:creationId xmlns:a16="http://schemas.microsoft.com/office/drawing/2014/main" xmlns="" id="{2A70391E-EB7D-4769-98F4-406BB8E6E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1103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8" name="Oval 286">
                <a:extLst>
                  <a:ext uri="{FF2B5EF4-FFF2-40B4-BE49-F238E27FC236}">
                    <a16:creationId xmlns:a16="http://schemas.microsoft.com/office/drawing/2014/main" xmlns="" id="{B39F0436-9FAB-4CA9-99E3-B4A60FA70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10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9" name="Oval 287">
                <a:extLst>
                  <a:ext uri="{FF2B5EF4-FFF2-40B4-BE49-F238E27FC236}">
                    <a16:creationId xmlns:a16="http://schemas.microsoft.com/office/drawing/2014/main" xmlns="" id="{AD8B691B-C294-45E5-971C-6D3475D91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110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0" name="Oval 288">
                <a:extLst>
                  <a:ext uri="{FF2B5EF4-FFF2-40B4-BE49-F238E27FC236}">
                    <a16:creationId xmlns:a16="http://schemas.microsoft.com/office/drawing/2014/main" xmlns="" id="{031AC2A9-C89B-40B9-B254-6A5FDEF8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" y="1109"/>
                <a:ext cx="30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1" name="Oval 289">
                <a:extLst>
                  <a:ext uri="{FF2B5EF4-FFF2-40B4-BE49-F238E27FC236}">
                    <a16:creationId xmlns:a16="http://schemas.microsoft.com/office/drawing/2014/main" xmlns="" id="{1EF4F765-A715-44C1-AA93-1D395CC0A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110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2" name="Oval 290">
                <a:extLst>
                  <a:ext uri="{FF2B5EF4-FFF2-40B4-BE49-F238E27FC236}">
                    <a16:creationId xmlns:a16="http://schemas.microsoft.com/office/drawing/2014/main" xmlns="" id="{7AD55919-1BA4-4091-B5DC-835A990D3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115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3" name="Oval 291">
                <a:extLst>
                  <a:ext uri="{FF2B5EF4-FFF2-40B4-BE49-F238E27FC236}">
                    <a16:creationId xmlns:a16="http://schemas.microsoft.com/office/drawing/2014/main" xmlns="" id="{64969891-02FB-4CFD-AC0B-7652C9693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115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4" name="Oval 292">
                <a:extLst>
                  <a:ext uri="{FF2B5EF4-FFF2-40B4-BE49-F238E27FC236}">
                    <a16:creationId xmlns:a16="http://schemas.microsoft.com/office/drawing/2014/main" xmlns="" id="{47C4B9F4-73EF-4005-AA20-C25D04F0F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1121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5" name="Freeform 293">
                <a:extLst>
                  <a:ext uri="{FF2B5EF4-FFF2-40B4-BE49-F238E27FC236}">
                    <a16:creationId xmlns:a16="http://schemas.microsoft.com/office/drawing/2014/main" xmlns="" id="{6A1D4D04-B6A2-49B2-B0EE-4CA91A991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112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6" name="Freeform 294">
                <a:extLst>
                  <a:ext uri="{FF2B5EF4-FFF2-40B4-BE49-F238E27FC236}">
                    <a16:creationId xmlns:a16="http://schemas.microsoft.com/office/drawing/2014/main" xmlns="" id="{7B9CE3F2-0A4A-48AB-90FB-607A7B05D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112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7" name="Freeform 295">
                <a:extLst>
                  <a:ext uri="{FF2B5EF4-FFF2-40B4-BE49-F238E27FC236}">
                    <a16:creationId xmlns:a16="http://schemas.microsoft.com/office/drawing/2014/main" xmlns="" id="{361A3AEF-76CB-4349-85CF-16EC6B314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2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8" name="Freeform 296">
                <a:extLst>
                  <a:ext uri="{FF2B5EF4-FFF2-40B4-BE49-F238E27FC236}">
                    <a16:creationId xmlns:a16="http://schemas.microsoft.com/office/drawing/2014/main" xmlns="" id="{A58B589A-E7E9-4CC2-BA17-B5EEA5ABA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2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9" name="Oval 297">
                <a:extLst>
                  <a:ext uri="{FF2B5EF4-FFF2-40B4-BE49-F238E27FC236}">
                    <a16:creationId xmlns:a16="http://schemas.microsoft.com/office/drawing/2014/main" xmlns="" id="{BE189BF6-6A2C-4180-9D04-AB91145C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250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0" name="Oval 298">
                <a:extLst>
                  <a:ext uri="{FF2B5EF4-FFF2-40B4-BE49-F238E27FC236}">
                    <a16:creationId xmlns:a16="http://schemas.microsoft.com/office/drawing/2014/main" xmlns="" id="{3CE84F31-6E5C-49AD-A71C-79A538251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124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1" name="Oval 299">
                <a:extLst>
                  <a:ext uri="{FF2B5EF4-FFF2-40B4-BE49-F238E27FC236}">
                    <a16:creationId xmlns:a16="http://schemas.microsoft.com/office/drawing/2014/main" xmlns="" id="{EB548221-B608-4348-A4C9-4DF98F063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124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2" name="Oval 300">
                <a:extLst>
                  <a:ext uri="{FF2B5EF4-FFF2-40B4-BE49-F238E27FC236}">
                    <a16:creationId xmlns:a16="http://schemas.microsoft.com/office/drawing/2014/main" xmlns="" id="{909FBE4F-9EB6-4D2A-8359-466D7A578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23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3" name="Oval 301">
                <a:extLst>
                  <a:ext uri="{FF2B5EF4-FFF2-40B4-BE49-F238E27FC236}">
                    <a16:creationId xmlns:a16="http://schemas.microsoft.com/office/drawing/2014/main" xmlns="" id="{4DD2690E-35EB-41BD-A93F-6A5DAA2F4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123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4" name="Oval 302">
                <a:extLst>
                  <a:ext uri="{FF2B5EF4-FFF2-40B4-BE49-F238E27FC236}">
                    <a16:creationId xmlns:a16="http://schemas.microsoft.com/office/drawing/2014/main" xmlns="" id="{3E9EA01C-9F46-47AF-8F95-44430E688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238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5" name="Oval 303">
                <a:extLst>
                  <a:ext uri="{FF2B5EF4-FFF2-40B4-BE49-F238E27FC236}">
                    <a16:creationId xmlns:a16="http://schemas.microsoft.com/office/drawing/2014/main" xmlns="" id="{1DF5E00D-67C4-4627-8DBD-0383FB3EA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1232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6" name="Oval 304">
                <a:extLst>
                  <a:ext uri="{FF2B5EF4-FFF2-40B4-BE49-F238E27FC236}">
                    <a16:creationId xmlns:a16="http://schemas.microsoft.com/office/drawing/2014/main" xmlns="" id="{B440BB91-5B57-4F56-9296-1ED97559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1232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7" name="Oval 305">
                <a:extLst>
                  <a:ext uri="{FF2B5EF4-FFF2-40B4-BE49-F238E27FC236}">
                    <a16:creationId xmlns:a16="http://schemas.microsoft.com/office/drawing/2014/main" xmlns="" id="{91566069-2D45-497A-8BFB-6C6C20AD4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1226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8" name="Oval 306">
                <a:extLst>
                  <a:ext uri="{FF2B5EF4-FFF2-40B4-BE49-F238E27FC236}">
                    <a16:creationId xmlns:a16="http://schemas.microsoft.com/office/drawing/2014/main" xmlns="" id="{2B297C96-B78C-48C7-B345-F2E077EE7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226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9" name="Oval 307">
                <a:extLst>
                  <a:ext uri="{FF2B5EF4-FFF2-40B4-BE49-F238E27FC236}">
                    <a16:creationId xmlns:a16="http://schemas.microsoft.com/office/drawing/2014/main" xmlns="" id="{5BBF963F-F0C3-4774-9B52-104BB5508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122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0" name="Oval 308">
                <a:extLst>
                  <a:ext uri="{FF2B5EF4-FFF2-40B4-BE49-F238E27FC236}">
                    <a16:creationId xmlns:a16="http://schemas.microsoft.com/office/drawing/2014/main" xmlns="" id="{2E110ED9-8162-4654-BDED-91774297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1220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1" name="Oval 309">
                <a:extLst>
                  <a:ext uri="{FF2B5EF4-FFF2-40B4-BE49-F238E27FC236}">
                    <a16:creationId xmlns:a16="http://schemas.microsoft.com/office/drawing/2014/main" xmlns="" id="{80D7062B-2EE8-42CD-81FF-B420DD4CB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1220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2" name="Oval 310">
                <a:extLst>
                  <a:ext uri="{FF2B5EF4-FFF2-40B4-BE49-F238E27FC236}">
                    <a16:creationId xmlns:a16="http://schemas.microsoft.com/office/drawing/2014/main" xmlns="" id="{9A649B9E-AE1D-40FC-9555-0C53D10A2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1220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3" name="Oval 311">
                <a:extLst>
                  <a:ext uri="{FF2B5EF4-FFF2-40B4-BE49-F238E27FC236}">
                    <a16:creationId xmlns:a16="http://schemas.microsoft.com/office/drawing/2014/main" xmlns="" id="{787CBBC0-A0D8-4574-AD7E-5064426A5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1220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4" name="Oval 312">
                <a:extLst>
                  <a:ext uri="{FF2B5EF4-FFF2-40B4-BE49-F238E27FC236}">
                    <a16:creationId xmlns:a16="http://schemas.microsoft.com/office/drawing/2014/main" xmlns="" id="{7A8507E8-C389-45B4-98C5-9262F3694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1220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5" name="Oval 313">
                <a:extLst>
                  <a:ext uri="{FF2B5EF4-FFF2-40B4-BE49-F238E27FC236}">
                    <a16:creationId xmlns:a16="http://schemas.microsoft.com/office/drawing/2014/main" xmlns="" id="{032355E4-D6A0-41A9-A8FE-F0E54B996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1220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6" name="Oval 314">
                <a:extLst>
                  <a:ext uri="{FF2B5EF4-FFF2-40B4-BE49-F238E27FC236}">
                    <a16:creationId xmlns:a16="http://schemas.microsoft.com/office/drawing/2014/main" xmlns="" id="{BB0081FD-68E2-4BB3-A512-A69D3ABA0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220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7" name="Oval 315">
                <a:extLst>
                  <a:ext uri="{FF2B5EF4-FFF2-40B4-BE49-F238E27FC236}">
                    <a16:creationId xmlns:a16="http://schemas.microsoft.com/office/drawing/2014/main" xmlns="" id="{3A837570-05F8-489F-97C0-C6BC10D15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1226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8" name="Oval 316">
                <a:extLst>
                  <a:ext uri="{FF2B5EF4-FFF2-40B4-BE49-F238E27FC236}">
                    <a16:creationId xmlns:a16="http://schemas.microsoft.com/office/drawing/2014/main" xmlns="" id="{8962D7C0-952E-4BA8-968B-FCB48D28E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1226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9" name="Oval 317">
                <a:extLst>
                  <a:ext uri="{FF2B5EF4-FFF2-40B4-BE49-F238E27FC236}">
                    <a16:creationId xmlns:a16="http://schemas.microsoft.com/office/drawing/2014/main" xmlns="" id="{C3FC1714-6C38-4513-A41C-C4432BDBE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1226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0" name="Oval 318">
                <a:extLst>
                  <a:ext uri="{FF2B5EF4-FFF2-40B4-BE49-F238E27FC236}">
                    <a16:creationId xmlns:a16="http://schemas.microsoft.com/office/drawing/2014/main" xmlns="" id="{3AB084D0-7503-4BAB-9EF7-B3A927862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1232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1" name="Oval 319">
                <a:extLst>
                  <a:ext uri="{FF2B5EF4-FFF2-40B4-BE49-F238E27FC236}">
                    <a16:creationId xmlns:a16="http://schemas.microsoft.com/office/drawing/2014/main" xmlns="" id="{4B9BCDB3-6949-481D-B36C-DBC2B92CA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1232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2" name="Oval 320">
                <a:extLst>
                  <a:ext uri="{FF2B5EF4-FFF2-40B4-BE49-F238E27FC236}">
                    <a16:creationId xmlns:a16="http://schemas.microsoft.com/office/drawing/2014/main" xmlns="" id="{7AA7DC28-49D1-4D07-A83B-F8F675A7A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1238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3" name="Oval 321">
                <a:extLst>
                  <a:ext uri="{FF2B5EF4-FFF2-40B4-BE49-F238E27FC236}">
                    <a16:creationId xmlns:a16="http://schemas.microsoft.com/office/drawing/2014/main" xmlns="" id="{AA180611-DCBF-4A29-8496-B8D86DE51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123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4" name="Oval 322">
                <a:extLst>
                  <a:ext uri="{FF2B5EF4-FFF2-40B4-BE49-F238E27FC236}">
                    <a16:creationId xmlns:a16="http://schemas.microsoft.com/office/drawing/2014/main" xmlns="" id="{C092FF2F-0B9D-45E6-9EBB-F6DDDDF82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238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5" name="Oval 323">
                <a:extLst>
                  <a:ext uri="{FF2B5EF4-FFF2-40B4-BE49-F238E27FC236}">
                    <a16:creationId xmlns:a16="http://schemas.microsoft.com/office/drawing/2014/main" xmlns="" id="{4406B162-4B25-4C03-AAED-98210010C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24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6" name="Oval 324">
                <a:extLst>
                  <a:ext uri="{FF2B5EF4-FFF2-40B4-BE49-F238E27FC236}">
                    <a16:creationId xmlns:a16="http://schemas.microsoft.com/office/drawing/2014/main" xmlns="" id="{E7B6F4F3-BA47-4278-96D9-702D6CE50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1244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7" name="Oval 325">
                <a:extLst>
                  <a:ext uri="{FF2B5EF4-FFF2-40B4-BE49-F238E27FC236}">
                    <a16:creationId xmlns:a16="http://schemas.microsoft.com/office/drawing/2014/main" xmlns="" id="{9D8A53AE-EC35-4ED9-8AC3-6FD7F4A69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" y="1250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8" name="Freeform 326">
                <a:extLst>
                  <a:ext uri="{FF2B5EF4-FFF2-40B4-BE49-F238E27FC236}">
                    <a16:creationId xmlns:a16="http://schemas.microsoft.com/office/drawing/2014/main" xmlns="" id="{EDEBA477-1D6B-47EA-B0EE-B7369C5F7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12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9" name="Freeform 327">
                <a:extLst>
                  <a:ext uri="{FF2B5EF4-FFF2-40B4-BE49-F238E27FC236}">
                    <a16:creationId xmlns:a16="http://schemas.microsoft.com/office/drawing/2014/main" xmlns="" id="{DAD2DF6F-3B68-4F70-98F9-77383679E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12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0" name="Freeform 328">
                <a:extLst>
                  <a:ext uri="{FF2B5EF4-FFF2-40B4-BE49-F238E27FC236}">
                    <a16:creationId xmlns:a16="http://schemas.microsoft.com/office/drawing/2014/main" xmlns="" id="{3168E364-9CCC-4746-B917-C0799D206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37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1" name="Freeform 329">
                <a:extLst>
                  <a:ext uri="{FF2B5EF4-FFF2-40B4-BE49-F238E27FC236}">
                    <a16:creationId xmlns:a16="http://schemas.microsoft.com/office/drawing/2014/main" xmlns="" id="{BC4281CC-E5D4-4E42-9C24-13B2A59F8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37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2" name="Oval 330">
                <a:extLst>
                  <a:ext uri="{FF2B5EF4-FFF2-40B4-BE49-F238E27FC236}">
                    <a16:creationId xmlns:a16="http://schemas.microsoft.com/office/drawing/2014/main" xmlns="" id="{EC5956C8-0777-467F-924C-2E35E247D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379"/>
                <a:ext cx="11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3" name="Oval 331">
                <a:extLst>
                  <a:ext uri="{FF2B5EF4-FFF2-40B4-BE49-F238E27FC236}">
                    <a16:creationId xmlns:a16="http://schemas.microsoft.com/office/drawing/2014/main" xmlns="" id="{0469263D-CD8B-4208-9AAD-1B71F4B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1373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4" name="Oval 332">
                <a:extLst>
                  <a:ext uri="{FF2B5EF4-FFF2-40B4-BE49-F238E27FC236}">
                    <a16:creationId xmlns:a16="http://schemas.microsoft.com/office/drawing/2014/main" xmlns="" id="{8C5A4D8C-4B15-47DE-A700-BC18439EC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373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5" name="Oval 333">
                <a:extLst>
                  <a:ext uri="{FF2B5EF4-FFF2-40B4-BE49-F238E27FC236}">
                    <a16:creationId xmlns:a16="http://schemas.microsoft.com/office/drawing/2014/main" xmlns="" id="{50CFFB67-35E3-4C33-B65C-E5F9EC383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367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6" name="Oval 334">
                <a:extLst>
                  <a:ext uri="{FF2B5EF4-FFF2-40B4-BE49-F238E27FC236}">
                    <a16:creationId xmlns:a16="http://schemas.microsoft.com/office/drawing/2014/main" xmlns="" id="{8115E3BE-AA42-4CA8-A3B1-E34CA7F7D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1367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7" name="Oval 335">
                <a:extLst>
                  <a:ext uri="{FF2B5EF4-FFF2-40B4-BE49-F238E27FC236}">
                    <a16:creationId xmlns:a16="http://schemas.microsoft.com/office/drawing/2014/main" xmlns="" id="{F7CFA825-CAC8-490D-85F2-FE846E963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361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8" name="Oval 336">
                <a:extLst>
                  <a:ext uri="{FF2B5EF4-FFF2-40B4-BE49-F238E27FC236}">
                    <a16:creationId xmlns:a16="http://schemas.microsoft.com/office/drawing/2014/main" xmlns="" id="{98B5D16E-7843-465F-AF62-DF00A5275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1361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9" name="Oval 337">
                <a:extLst>
                  <a:ext uri="{FF2B5EF4-FFF2-40B4-BE49-F238E27FC236}">
                    <a16:creationId xmlns:a16="http://schemas.microsoft.com/office/drawing/2014/main" xmlns="" id="{BE5C4E1A-CD3E-4976-AC17-DFF185C1C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1355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0" name="Oval 338">
                <a:extLst>
                  <a:ext uri="{FF2B5EF4-FFF2-40B4-BE49-F238E27FC236}">
                    <a16:creationId xmlns:a16="http://schemas.microsoft.com/office/drawing/2014/main" xmlns="" id="{62CB86D7-5960-4B58-BE8F-C4903EB64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1355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1" name="Oval 339">
                <a:extLst>
                  <a:ext uri="{FF2B5EF4-FFF2-40B4-BE49-F238E27FC236}">
                    <a16:creationId xmlns:a16="http://schemas.microsoft.com/office/drawing/2014/main" xmlns="" id="{0C886247-E724-4E4E-89AC-FC9111BC2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49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2" name="Oval 340">
                <a:extLst>
                  <a:ext uri="{FF2B5EF4-FFF2-40B4-BE49-F238E27FC236}">
                    <a16:creationId xmlns:a16="http://schemas.microsoft.com/office/drawing/2014/main" xmlns="" id="{CEFB29CA-98C5-402F-AF1D-2279E0D18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1349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3" name="Oval 341">
                <a:extLst>
                  <a:ext uri="{FF2B5EF4-FFF2-40B4-BE49-F238E27FC236}">
                    <a16:creationId xmlns:a16="http://schemas.microsoft.com/office/drawing/2014/main" xmlns="" id="{8169538D-EE5A-42A6-862F-DA2D05308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1349"/>
                <a:ext cx="65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4" name="Oval 342">
                <a:extLst>
                  <a:ext uri="{FF2B5EF4-FFF2-40B4-BE49-F238E27FC236}">
                    <a16:creationId xmlns:a16="http://schemas.microsoft.com/office/drawing/2014/main" xmlns="" id="{AB2F1B28-C363-4B29-974C-E8BE01399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349"/>
                <a:ext cx="70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5" name="Oval 343">
                <a:extLst>
                  <a:ext uri="{FF2B5EF4-FFF2-40B4-BE49-F238E27FC236}">
                    <a16:creationId xmlns:a16="http://schemas.microsoft.com/office/drawing/2014/main" xmlns="" id="{9E203ADB-AB78-40D8-90F0-4377A51C2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1343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6" name="Oval 344">
                <a:extLst>
                  <a:ext uri="{FF2B5EF4-FFF2-40B4-BE49-F238E27FC236}">
                    <a16:creationId xmlns:a16="http://schemas.microsoft.com/office/drawing/2014/main" xmlns="" id="{EB6E3635-F28E-4004-8DA7-0798EC220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1343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7" name="Oval 345">
                <a:extLst>
                  <a:ext uri="{FF2B5EF4-FFF2-40B4-BE49-F238E27FC236}">
                    <a16:creationId xmlns:a16="http://schemas.microsoft.com/office/drawing/2014/main" xmlns="" id="{69A90A2F-1FED-4E3E-888E-76F3413CA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1343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8" name="Oval 346">
                <a:extLst>
                  <a:ext uri="{FF2B5EF4-FFF2-40B4-BE49-F238E27FC236}">
                    <a16:creationId xmlns:a16="http://schemas.microsoft.com/office/drawing/2014/main" xmlns="" id="{B1975E65-D0D2-4AA8-8190-C36C0E1BB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349"/>
                <a:ext cx="71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9" name="Oval 347">
                <a:extLst>
                  <a:ext uri="{FF2B5EF4-FFF2-40B4-BE49-F238E27FC236}">
                    <a16:creationId xmlns:a16="http://schemas.microsoft.com/office/drawing/2014/main" xmlns="" id="{2EEFCFC7-AE8E-4927-A616-F90B6168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349"/>
                <a:ext cx="65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0" name="Oval 348">
                <a:extLst>
                  <a:ext uri="{FF2B5EF4-FFF2-40B4-BE49-F238E27FC236}">
                    <a16:creationId xmlns:a16="http://schemas.microsoft.com/office/drawing/2014/main" xmlns="" id="{FA9D920A-56A9-4147-8B78-7A6C9F2D9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1349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1" name="Oval 349">
                <a:extLst>
                  <a:ext uri="{FF2B5EF4-FFF2-40B4-BE49-F238E27FC236}">
                    <a16:creationId xmlns:a16="http://schemas.microsoft.com/office/drawing/2014/main" xmlns="" id="{26A7BC8D-4272-4240-91F4-230EE9324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1349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2" name="Oval 350">
                <a:extLst>
                  <a:ext uri="{FF2B5EF4-FFF2-40B4-BE49-F238E27FC236}">
                    <a16:creationId xmlns:a16="http://schemas.microsoft.com/office/drawing/2014/main" xmlns="" id="{800C9C96-3F34-4EAD-BA6D-A728144D0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1355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3" name="Oval 351">
                <a:extLst>
                  <a:ext uri="{FF2B5EF4-FFF2-40B4-BE49-F238E27FC236}">
                    <a16:creationId xmlns:a16="http://schemas.microsoft.com/office/drawing/2014/main" xmlns="" id="{04932B88-18D0-4DF1-BB5B-4E9923A37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1355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4" name="Oval 352">
                <a:extLst>
                  <a:ext uri="{FF2B5EF4-FFF2-40B4-BE49-F238E27FC236}">
                    <a16:creationId xmlns:a16="http://schemas.microsoft.com/office/drawing/2014/main" xmlns="" id="{E6AE03BC-0EF7-4267-BE01-305DFE615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1361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5" name="Oval 353">
                <a:extLst>
                  <a:ext uri="{FF2B5EF4-FFF2-40B4-BE49-F238E27FC236}">
                    <a16:creationId xmlns:a16="http://schemas.microsoft.com/office/drawing/2014/main" xmlns="" id="{ABED8FEF-D4BD-4E00-B501-41E416397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1361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6" name="Oval 354">
                <a:extLst>
                  <a:ext uri="{FF2B5EF4-FFF2-40B4-BE49-F238E27FC236}">
                    <a16:creationId xmlns:a16="http://schemas.microsoft.com/office/drawing/2014/main" xmlns="" id="{A55339D4-0C53-4D47-93CB-77270C473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1367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7" name="Oval 355">
                <a:extLst>
                  <a:ext uri="{FF2B5EF4-FFF2-40B4-BE49-F238E27FC236}">
                    <a16:creationId xmlns:a16="http://schemas.microsoft.com/office/drawing/2014/main" xmlns="" id="{6B1042DE-7741-499B-B11A-BD16C4241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367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8" name="Oval 356">
                <a:extLst>
                  <a:ext uri="{FF2B5EF4-FFF2-40B4-BE49-F238E27FC236}">
                    <a16:creationId xmlns:a16="http://schemas.microsoft.com/office/drawing/2014/main" xmlns="" id="{6DD4F6B1-59C4-4857-94AA-33E974FFD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373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9" name="Oval 357">
                <a:extLst>
                  <a:ext uri="{FF2B5EF4-FFF2-40B4-BE49-F238E27FC236}">
                    <a16:creationId xmlns:a16="http://schemas.microsoft.com/office/drawing/2014/main" xmlns="" id="{CE57AF5E-738E-4E43-926C-3D53A713D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1373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0" name="Oval 358">
                <a:extLst>
                  <a:ext uri="{FF2B5EF4-FFF2-40B4-BE49-F238E27FC236}">
                    <a16:creationId xmlns:a16="http://schemas.microsoft.com/office/drawing/2014/main" xmlns="" id="{95472222-2D40-41EA-87BC-5F720ABFE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1379"/>
                <a:ext cx="12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1" name="Freeform 359">
                <a:extLst>
                  <a:ext uri="{FF2B5EF4-FFF2-40B4-BE49-F238E27FC236}">
                    <a16:creationId xmlns:a16="http://schemas.microsoft.com/office/drawing/2014/main" xmlns="" id="{2E55EC43-C265-4DF6-8BF4-0019C99B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137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2" name="Freeform 360">
                <a:extLst>
                  <a:ext uri="{FF2B5EF4-FFF2-40B4-BE49-F238E27FC236}">
                    <a16:creationId xmlns:a16="http://schemas.microsoft.com/office/drawing/2014/main" xmlns="" id="{1145C1C3-3617-49D0-9836-8EE23FC3B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137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3" name="Rectangle 361">
                <a:extLst>
                  <a:ext uri="{FF2B5EF4-FFF2-40B4-BE49-F238E27FC236}">
                    <a16:creationId xmlns:a16="http://schemas.microsoft.com/office/drawing/2014/main" xmlns="" id="{B5F95539-AEA2-46B8-AF01-7DAD21386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15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4" name="Rectangle 362">
                <a:extLst>
                  <a:ext uri="{FF2B5EF4-FFF2-40B4-BE49-F238E27FC236}">
                    <a16:creationId xmlns:a16="http://schemas.microsoft.com/office/drawing/2014/main" xmlns="" id="{86A31592-04C5-4C24-85FC-189091804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1513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5" name="Oval 363">
                <a:extLst>
                  <a:ext uri="{FF2B5EF4-FFF2-40B4-BE49-F238E27FC236}">
                    <a16:creationId xmlns:a16="http://schemas.microsoft.com/office/drawing/2014/main" xmlns="" id="{F1DB7556-60CE-4950-BA4F-C185993E5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50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6" name="Oval 364">
                <a:extLst>
                  <a:ext uri="{FF2B5EF4-FFF2-40B4-BE49-F238E27FC236}">
                    <a16:creationId xmlns:a16="http://schemas.microsoft.com/office/drawing/2014/main" xmlns="" id="{8867459F-66D6-43F8-8C62-A07B03F6A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501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7" name="Oval 365">
                <a:extLst>
                  <a:ext uri="{FF2B5EF4-FFF2-40B4-BE49-F238E27FC236}">
                    <a16:creationId xmlns:a16="http://schemas.microsoft.com/office/drawing/2014/main" xmlns="" id="{BFE781EB-4A95-452F-ADE6-86BB238BA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1501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8" name="Oval 366">
                <a:extLst>
                  <a:ext uri="{FF2B5EF4-FFF2-40B4-BE49-F238E27FC236}">
                    <a16:creationId xmlns:a16="http://schemas.microsoft.com/office/drawing/2014/main" xmlns="" id="{0EC43D9F-B72E-4BC8-8181-9AE561870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496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9" name="Oval 367">
                <a:extLst>
                  <a:ext uri="{FF2B5EF4-FFF2-40B4-BE49-F238E27FC236}">
                    <a16:creationId xmlns:a16="http://schemas.microsoft.com/office/drawing/2014/main" xmlns="" id="{D24DF300-BC59-4EFD-9EB7-98CA28E1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1496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0" name="Oval 368">
                <a:extLst>
                  <a:ext uri="{FF2B5EF4-FFF2-40B4-BE49-F238E27FC236}">
                    <a16:creationId xmlns:a16="http://schemas.microsoft.com/office/drawing/2014/main" xmlns="" id="{195CD5D8-1CDA-46A8-A95A-08774A725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1490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1" name="Oval 369">
                <a:extLst>
                  <a:ext uri="{FF2B5EF4-FFF2-40B4-BE49-F238E27FC236}">
                    <a16:creationId xmlns:a16="http://schemas.microsoft.com/office/drawing/2014/main" xmlns="" id="{F48D3D9D-A014-4A5C-B7AF-A341D8F55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1490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2" name="Oval 370">
                <a:extLst>
                  <a:ext uri="{FF2B5EF4-FFF2-40B4-BE49-F238E27FC236}">
                    <a16:creationId xmlns:a16="http://schemas.microsoft.com/office/drawing/2014/main" xmlns="" id="{5E7B05AE-2E16-4EF3-827D-F25E21379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1484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3" name="Oval 371">
                <a:extLst>
                  <a:ext uri="{FF2B5EF4-FFF2-40B4-BE49-F238E27FC236}">
                    <a16:creationId xmlns:a16="http://schemas.microsoft.com/office/drawing/2014/main" xmlns="" id="{9C20736C-8BFD-4453-813E-D17B7FE10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1484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4" name="Oval 372">
                <a:extLst>
                  <a:ext uri="{FF2B5EF4-FFF2-40B4-BE49-F238E27FC236}">
                    <a16:creationId xmlns:a16="http://schemas.microsoft.com/office/drawing/2014/main" xmlns="" id="{B5868532-63C1-4EB0-9FEB-9C04D7B70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478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5" name="Oval 373">
                <a:extLst>
                  <a:ext uri="{FF2B5EF4-FFF2-40B4-BE49-F238E27FC236}">
                    <a16:creationId xmlns:a16="http://schemas.microsoft.com/office/drawing/2014/main" xmlns="" id="{7F748FE3-85D8-472E-9083-F88CDF674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78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6" name="Oval 374">
                <a:extLst>
                  <a:ext uri="{FF2B5EF4-FFF2-40B4-BE49-F238E27FC236}">
                    <a16:creationId xmlns:a16="http://schemas.microsoft.com/office/drawing/2014/main" xmlns="" id="{160BA666-B7F7-48C8-BA27-DB9FE9B5D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1478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7" name="Oval 375">
                <a:extLst>
                  <a:ext uri="{FF2B5EF4-FFF2-40B4-BE49-F238E27FC236}">
                    <a16:creationId xmlns:a16="http://schemas.microsoft.com/office/drawing/2014/main" xmlns="" id="{7A07E961-0DD5-41FF-AD4F-FAD2E0BC6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1472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8" name="Oval 376">
                <a:extLst>
                  <a:ext uri="{FF2B5EF4-FFF2-40B4-BE49-F238E27FC236}">
                    <a16:creationId xmlns:a16="http://schemas.microsoft.com/office/drawing/2014/main" xmlns="" id="{CEEB53F4-E976-46BA-932E-2A0AE6883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472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9" name="Oval 377">
                <a:extLst>
                  <a:ext uri="{FF2B5EF4-FFF2-40B4-BE49-F238E27FC236}">
                    <a16:creationId xmlns:a16="http://schemas.microsoft.com/office/drawing/2014/main" xmlns="" id="{D1F975B3-6FD3-4C85-B824-F54827253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1472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0" name="Oval 378">
                <a:extLst>
                  <a:ext uri="{FF2B5EF4-FFF2-40B4-BE49-F238E27FC236}">
                    <a16:creationId xmlns:a16="http://schemas.microsoft.com/office/drawing/2014/main" xmlns="" id="{67B4E4F4-9EB7-4397-9D13-02EE86A37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1472"/>
                <a:ext cx="76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1" name="Oval 379">
                <a:extLst>
                  <a:ext uri="{FF2B5EF4-FFF2-40B4-BE49-F238E27FC236}">
                    <a16:creationId xmlns:a16="http://schemas.microsoft.com/office/drawing/2014/main" xmlns="" id="{8678D44E-C6D3-4C15-B9A5-7513E6EED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1472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2" name="Oval 380">
                <a:extLst>
                  <a:ext uri="{FF2B5EF4-FFF2-40B4-BE49-F238E27FC236}">
                    <a16:creationId xmlns:a16="http://schemas.microsoft.com/office/drawing/2014/main" xmlns="" id="{711E7808-93C6-4173-91DF-C8C3E404A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472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3" name="Oval 381">
                <a:extLst>
                  <a:ext uri="{FF2B5EF4-FFF2-40B4-BE49-F238E27FC236}">
                    <a16:creationId xmlns:a16="http://schemas.microsoft.com/office/drawing/2014/main" xmlns="" id="{D3DC4DB4-081C-4181-92FB-EB5CA6129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1472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4" name="Oval 382">
                <a:extLst>
                  <a:ext uri="{FF2B5EF4-FFF2-40B4-BE49-F238E27FC236}">
                    <a16:creationId xmlns:a16="http://schemas.microsoft.com/office/drawing/2014/main" xmlns="" id="{7986FA44-FB7D-4755-93AF-85BA95E6F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1478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5" name="Oval 383">
                <a:extLst>
                  <a:ext uri="{FF2B5EF4-FFF2-40B4-BE49-F238E27FC236}">
                    <a16:creationId xmlns:a16="http://schemas.microsoft.com/office/drawing/2014/main" xmlns="" id="{42FEF08D-630E-4974-9AA2-F1EE5640A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1478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6" name="Oval 384">
                <a:extLst>
                  <a:ext uri="{FF2B5EF4-FFF2-40B4-BE49-F238E27FC236}">
                    <a16:creationId xmlns:a16="http://schemas.microsoft.com/office/drawing/2014/main" xmlns="" id="{7F9510D7-0FAF-4FCE-A897-A9C66E1F2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478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7" name="Oval 385">
                <a:extLst>
                  <a:ext uri="{FF2B5EF4-FFF2-40B4-BE49-F238E27FC236}">
                    <a16:creationId xmlns:a16="http://schemas.microsoft.com/office/drawing/2014/main" xmlns="" id="{06B0299F-2BFD-49A6-82FB-B7769A35B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1484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8" name="Oval 386">
                <a:extLst>
                  <a:ext uri="{FF2B5EF4-FFF2-40B4-BE49-F238E27FC236}">
                    <a16:creationId xmlns:a16="http://schemas.microsoft.com/office/drawing/2014/main" xmlns="" id="{ABD8439D-960A-4224-81F9-916FFFDB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1484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9" name="Oval 387">
                <a:extLst>
                  <a:ext uri="{FF2B5EF4-FFF2-40B4-BE49-F238E27FC236}">
                    <a16:creationId xmlns:a16="http://schemas.microsoft.com/office/drawing/2014/main" xmlns="" id="{416C78DF-989A-4B96-AFED-650D05578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1490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0" name="Oval 388">
                <a:extLst>
                  <a:ext uri="{FF2B5EF4-FFF2-40B4-BE49-F238E27FC236}">
                    <a16:creationId xmlns:a16="http://schemas.microsoft.com/office/drawing/2014/main" xmlns="" id="{20CBCEFA-C89D-4662-A1D3-6CE65FE0D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1490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1" name="Oval 389">
                <a:extLst>
                  <a:ext uri="{FF2B5EF4-FFF2-40B4-BE49-F238E27FC236}">
                    <a16:creationId xmlns:a16="http://schemas.microsoft.com/office/drawing/2014/main" xmlns="" id="{E7255D49-7A08-407F-A1B0-9CBF514D0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1496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2" name="Oval 390">
                <a:extLst>
                  <a:ext uri="{FF2B5EF4-FFF2-40B4-BE49-F238E27FC236}">
                    <a16:creationId xmlns:a16="http://schemas.microsoft.com/office/drawing/2014/main" xmlns="" id="{A5941A85-0E8C-4FA0-88CD-911F9FAC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496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3" name="Oval 391">
                <a:extLst>
                  <a:ext uri="{FF2B5EF4-FFF2-40B4-BE49-F238E27FC236}">
                    <a16:creationId xmlns:a16="http://schemas.microsoft.com/office/drawing/2014/main" xmlns="" id="{655C84AF-E6F9-4ED9-B63A-BB529C39C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1501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4" name="Oval 392">
                <a:extLst>
                  <a:ext uri="{FF2B5EF4-FFF2-40B4-BE49-F238E27FC236}">
                    <a16:creationId xmlns:a16="http://schemas.microsoft.com/office/drawing/2014/main" xmlns="" id="{DACB0122-1D45-4743-890C-EE1BA6105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1501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5" name="Oval 393">
                <a:extLst>
                  <a:ext uri="{FF2B5EF4-FFF2-40B4-BE49-F238E27FC236}">
                    <a16:creationId xmlns:a16="http://schemas.microsoft.com/office/drawing/2014/main" xmlns="" id="{D82180B7-DBBD-47B4-AD80-AF3360E59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1507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6" name="Freeform 394">
                <a:extLst>
                  <a:ext uri="{FF2B5EF4-FFF2-40B4-BE49-F238E27FC236}">
                    <a16:creationId xmlns:a16="http://schemas.microsoft.com/office/drawing/2014/main" xmlns="" id="{5ED84BDC-FDEE-457B-87CA-94C33F32E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51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7" name="Freeform 395">
                <a:extLst>
                  <a:ext uri="{FF2B5EF4-FFF2-40B4-BE49-F238E27FC236}">
                    <a16:creationId xmlns:a16="http://schemas.microsoft.com/office/drawing/2014/main" xmlns="" id="{FD2F1AB8-57E1-43C2-9C2E-F7C6A541D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513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8" name="Freeform 396">
                <a:extLst>
                  <a:ext uri="{FF2B5EF4-FFF2-40B4-BE49-F238E27FC236}">
                    <a16:creationId xmlns:a16="http://schemas.microsoft.com/office/drawing/2014/main" xmlns="" id="{4BE00F20-96C9-47DE-AA0F-47E9A608C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63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9" name="Freeform 397">
                <a:extLst>
                  <a:ext uri="{FF2B5EF4-FFF2-40B4-BE49-F238E27FC236}">
                    <a16:creationId xmlns:a16="http://schemas.microsoft.com/office/drawing/2014/main" xmlns="" id="{38A7DE77-0977-41D1-B6A9-F16928013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63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0" name="Oval 398">
                <a:extLst>
                  <a:ext uri="{FF2B5EF4-FFF2-40B4-BE49-F238E27FC236}">
                    <a16:creationId xmlns:a16="http://schemas.microsoft.com/office/drawing/2014/main" xmlns="" id="{F27BB6EA-4C6B-461F-BCFA-CDCFAAD0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1636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1" name="Oval 399">
                <a:extLst>
                  <a:ext uri="{FF2B5EF4-FFF2-40B4-BE49-F238E27FC236}">
                    <a16:creationId xmlns:a16="http://schemas.microsoft.com/office/drawing/2014/main" xmlns="" id="{735E6B42-D218-452A-9BCF-487828950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630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2" name="Oval 400">
                <a:extLst>
                  <a:ext uri="{FF2B5EF4-FFF2-40B4-BE49-F238E27FC236}">
                    <a16:creationId xmlns:a16="http://schemas.microsoft.com/office/drawing/2014/main" xmlns="" id="{962BC087-93C6-4B6A-B5BB-1EE92FEEC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16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3" name="Oval 401">
                <a:extLst>
                  <a:ext uri="{FF2B5EF4-FFF2-40B4-BE49-F238E27FC236}">
                    <a16:creationId xmlns:a16="http://schemas.microsoft.com/office/drawing/2014/main" xmlns="" id="{DF0E102B-4337-42D9-BC5F-26881CA53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624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4" name="Oval 402">
                <a:extLst>
                  <a:ext uri="{FF2B5EF4-FFF2-40B4-BE49-F238E27FC236}">
                    <a16:creationId xmlns:a16="http://schemas.microsoft.com/office/drawing/2014/main" xmlns="" id="{ECADCFB5-4493-479A-8367-F0FB6ED0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62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5" name="Oval 403">
                <a:extLst>
                  <a:ext uri="{FF2B5EF4-FFF2-40B4-BE49-F238E27FC236}">
                    <a16:creationId xmlns:a16="http://schemas.microsoft.com/office/drawing/2014/main" xmlns="" id="{383A6A1E-E420-41CC-86A2-54275D2B3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1619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6" name="Oval 404">
                <a:extLst>
                  <a:ext uri="{FF2B5EF4-FFF2-40B4-BE49-F238E27FC236}">
                    <a16:creationId xmlns:a16="http://schemas.microsoft.com/office/drawing/2014/main" xmlns="" id="{23FD2B9F-21E6-48B4-B237-B7163FA30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619"/>
                <a:ext cx="46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7" name="Oval 405">
                <a:extLst>
                  <a:ext uri="{FF2B5EF4-FFF2-40B4-BE49-F238E27FC236}">
                    <a16:creationId xmlns:a16="http://schemas.microsoft.com/office/drawing/2014/main" xmlns="" id="{62CAA823-0792-4A80-BFCA-0368791AF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1613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8" name="Oval 406">
                <a:extLst>
                  <a:ext uri="{FF2B5EF4-FFF2-40B4-BE49-F238E27FC236}">
                    <a16:creationId xmlns:a16="http://schemas.microsoft.com/office/drawing/2014/main" xmlns="" id="{4750C5F4-0AB1-4143-BC9F-DBCA18A7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613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9" name="Oval 407">
                <a:extLst>
                  <a:ext uri="{FF2B5EF4-FFF2-40B4-BE49-F238E27FC236}">
                    <a16:creationId xmlns:a16="http://schemas.microsoft.com/office/drawing/2014/main" xmlns="" id="{F9341892-BA07-4EF3-BB8B-D86BDC256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607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0" name="Oval 408">
                <a:extLst>
                  <a:ext uri="{FF2B5EF4-FFF2-40B4-BE49-F238E27FC236}">
                    <a16:creationId xmlns:a16="http://schemas.microsoft.com/office/drawing/2014/main" xmlns="" id="{564F2852-7B1C-4C10-9E45-D978626D5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607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1" name="Oval 409">
                <a:extLst>
                  <a:ext uri="{FF2B5EF4-FFF2-40B4-BE49-F238E27FC236}">
                    <a16:creationId xmlns:a16="http://schemas.microsoft.com/office/drawing/2014/main" xmlns="" id="{F83BC7A8-F3E4-4FEC-8D77-4ACE4772F8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1601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2" name="Oval 410">
                <a:extLst>
                  <a:ext uri="{FF2B5EF4-FFF2-40B4-BE49-F238E27FC236}">
                    <a16:creationId xmlns:a16="http://schemas.microsoft.com/office/drawing/2014/main" xmlns="" id="{167BC2A9-AC38-4458-8E28-CC7313389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1601"/>
                <a:ext cx="76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3" name="Oval 411">
                <a:extLst>
                  <a:ext uri="{FF2B5EF4-FFF2-40B4-BE49-F238E27FC236}">
                    <a16:creationId xmlns:a16="http://schemas.microsoft.com/office/drawing/2014/main" xmlns="" id="{05D9F139-5E82-42EE-9156-D02BDC229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" y="1601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4" name="Oval 412">
                <a:extLst>
                  <a:ext uri="{FF2B5EF4-FFF2-40B4-BE49-F238E27FC236}">
                    <a16:creationId xmlns:a16="http://schemas.microsoft.com/office/drawing/2014/main" xmlns="" id="{B44A7005-81E7-4792-80A0-0A32E7C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1595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6" name="Oval 414">
                <a:extLst>
                  <a:ext uri="{FF2B5EF4-FFF2-40B4-BE49-F238E27FC236}">
                    <a16:creationId xmlns:a16="http://schemas.microsoft.com/office/drawing/2014/main" xmlns="" id="{D2D10D1B-3704-408C-9B67-9B9673E2D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595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7" name="Oval 415">
                <a:extLst>
                  <a:ext uri="{FF2B5EF4-FFF2-40B4-BE49-F238E27FC236}">
                    <a16:creationId xmlns:a16="http://schemas.microsoft.com/office/drawing/2014/main" xmlns="" id="{8850F633-FC68-4939-B844-CDDCAED3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1601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8" name="Oval 416">
                <a:extLst>
                  <a:ext uri="{FF2B5EF4-FFF2-40B4-BE49-F238E27FC236}">
                    <a16:creationId xmlns:a16="http://schemas.microsoft.com/office/drawing/2014/main" xmlns="" id="{20405DB6-C419-4C67-BB17-B1A4D2694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1601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9" name="Oval 417">
                <a:extLst>
                  <a:ext uri="{FF2B5EF4-FFF2-40B4-BE49-F238E27FC236}">
                    <a16:creationId xmlns:a16="http://schemas.microsoft.com/office/drawing/2014/main" xmlns="" id="{302AA3A2-FD53-4D9B-B7E5-E0D589B60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1601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0" name="Oval 418">
                <a:extLst>
                  <a:ext uri="{FF2B5EF4-FFF2-40B4-BE49-F238E27FC236}">
                    <a16:creationId xmlns:a16="http://schemas.microsoft.com/office/drawing/2014/main" xmlns="" id="{32C5BC42-597A-4DD6-A44E-C5EBA4710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1607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1" name="Oval 419">
                <a:extLst>
                  <a:ext uri="{FF2B5EF4-FFF2-40B4-BE49-F238E27FC236}">
                    <a16:creationId xmlns:a16="http://schemas.microsoft.com/office/drawing/2014/main" xmlns="" id="{4C74EC14-8769-4DD6-B369-83FF34481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607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2" name="Oval 420">
                <a:extLst>
                  <a:ext uri="{FF2B5EF4-FFF2-40B4-BE49-F238E27FC236}">
                    <a16:creationId xmlns:a16="http://schemas.microsoft.com/office/drawing/2014/main" xmlns="" id="{D3B53CE6-3077-45C4-A4D1-B6FAB67BA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613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3" name="Oval 421">
                <a:extLst>
                  <a:ext uri="{FF2B5EF4-FFF2-40B4-BE49-F238E27FC236}">
                    <a16:creationId xmlns:a16="http://schemas.microsoft.com/office/drawing/2014/main" xmlns="" id="{A10941B7-8880-4450-8636-B4CB0B77B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1613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4" name="Oval 422">
                <a:extLst>
                  <a:ext uri="{FF2B5EF4-FFF2-40B4-BE49-F238E27FC236}">
                    <a16:creationId xmlns:a16="http://schemas.microsoft.com/office/drawing/2014/main" xmlns="" id="{009B5C08-F9EA-4C08-A686-278D86C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1619"/>
                <a:ext cx="47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5" name="Oval 423">
                <a:extLst>
                  <a:ext uri="{FF2B5EF4-FFF2-40B4-BE49-F238E27FC236}">
                    <a16:creationId xmlns:a16="http://schemas.microsoft.com/office/drawing/2014/main" xmlns="" id="{614E2BC3-83EB-4010-9227-9C1890487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1619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6" name="Oval 424">
                <a:extLst>
                  <a:ext uri="{FF2B5EF4-FFF2-40B4-BE49-F238E27FC236}">
                    <a16:creationId xmlns:a16="http://schemas.microsoft.com/office/drawing/2014/main" xmlns="" id="{0CEE328A-858B-45C0-964C-E0697ED9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162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7" name="Oval 425">
                <a:extLst>
                  <a:ext uri="{FF2B5EF4-FFF2-40B4-BE49-F238E27FC236}">
                    <a16:creationId xmlns:a16="http://schemas.microsoft.com/office/drawing/2014/main" xmlns="" id="{D313B5E9-3D2C-495F-B5E7-B5B9A7CDF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624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8" name="Oval 426">
                <a:extLst>
                  <a:ext uri="{FF2B5EF4-FFF2-40B4-BE49-F238E27FC236}">
                    <a16:creationId xmlns:a16="http://schemas.microsoft.com/office/drawing/2014/main" xmlns="" id="{6EC66D83-E8BC-4E6F-9EBB-AED8910BD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1630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9" name="Oval 427">
                <a:extLst>
                  <a:ext uri="{FF2B5EF4-FFF2-40B4-BE49-F238E27FC236}">
                    <a16:creationId xmlns:a16="http://schemas.microsoft.com/office/drawing/2014/main" xmlns="" id="{964DCF47-48FC-4952-8D8D-1983776F1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1630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0" name="Oval 428">
                <a:extLst>
                  <a:ext uri="{FF2B5EF4-FFF2-40B4-BE49-F238E27FC236}">
                    <a16:creationId xmlns:a16="http://schemas.microsoft.com/office/drawing/2014/main" xmlns="" id="{4200DBFC-21F1-4724-88B6-6AAC67D3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1636"/>
                <a:ext cx="6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1" name="Freeform 429">
                <a:extLst>
                  <a:ext uri="{FF2B5EF4-FFF2-40B4-BE49-F238E27FC236}">
                    <a16:creationId xmlns:a16="http://schemas.microsoft.com/office/drawing/2014/main" xmlns="" id="{8DB630C4-5BC4-4390-809B-FFA38C5ED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63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2" name="Freeform 430">
                <a:extLst>
                  <a:ext uri="{FF2B5EF4-FFF2-40B4-BE49-F238E27FC236}">
                    <a16:creationId xmlns:a16="http://schemas.microsoft.com/office/drawing/2014/main" xmlns="" id="{4DFAAF38-A684-47C8-82F4-666E0B8D9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63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3" name="Freeform 431">
                <a:extLst>
                  <a:ext uri="{FF2B5EF4-FFF2-40B4-BE49-F238E27FC236}">
                    <a16:creationId xmlns:a16="http://schemas.microsoft.com/office/drawing/2014/main" xmlns="" id="{083AFE2E-CAC8-4B34-A572-0CE3266B9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76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4" name="Freeform 432">
                <a:extLst>
                  <a:ext uri="{FF2B5EF4-FFF2-40B4-BE49-F238E27FC236}">
                    <a16:creationId xmlns:a16="http://schemas.microsoft.com/office/drawing/2014/main" xmlns="" id="{414BA185-FD55-4806-B159-ADD00B00F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76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5" name="Oval 433">
                <a:extLst>
                  <a:ext uri="{FF2B5EF4-FFF2-40B4-BE49-F238E27FC236}">
                    <a16:creationId xmlns:a16="http://schemas.microsoft.com/office/drawing/2014/main" xmlns="" id="{E2F4CFCF-B40A-4EDA-8AAA-323020D30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1765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6" name="Oval 434">
                <a:extLst>
                  <a:ext uri="{FF2B5EF4-FFF2-40B4-BE49-F238E27FC236}">
                    <a16:creationId xmlns:a16="http://schemas.microsoft.com/office/drawing/2014/main" xmlns="" id="{B84936C9-B244-4677-9390-0BB3B13CB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759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7" name="Oval 435">
                <a:extLst>
                  <a:ext uri="{FF2B5EF4-FFF2-40B4-BE49-F238E27FC236}">
                    <a16:creationId xmlns:a16="http://schemas.microsoft.com/office/drawing/2014/main" xmlns="" id="{F9FFAC00-1417-4B49-9063-B5B0D78B1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1759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8" name="Oval 436">
                <a:extLst>
                  <a:ext uri="{FF2B5EF4-FFF2-40B4-BE49-F238E27FC236}">
                    <a16:creationId xmlns:a16="http://schemas.microsoft.com/office/drawing/2014/main" xmlns="" id="{1D143237-F652-4892-B6AA-8C4224D09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753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9" name="Oval 437">
                <a:extLst>
                  <a:ext uri="{FF2B5EF4-FFF2-40B4-BE49-F238E27FC236}">
                    <a16:creationId xmlns:a16="http://schemas.microsoft.com/office/drawing/2014/main" xmlns="" id="{6291A431-70BC-41FD-B730-84D92A45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753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0" name="Oval 438">
                <a:extLst>
                  <a:ext uri="{FF2B5EF4-FFF2-40B4-BE49-F238E27FC236}">
                    <a16:creationId xmlns:a16="http://schemas.microsoft.com/office/drawing/2014/main" xmlns="" id="{2C0612FB-17E7-485E-B84F-02ECBFFF1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174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1" name="Oval 439">
                <a:extLst>
                  <a:ext uri="{FF2B5EF4-FFF2-40B4-BE49-F238E27FC236}">
                    <a16:creationId xmlns:a16="http://schemas.microsoft.com/office/drawing/2014/main" xmlns="" id="{07F00A8A-73A9-4E71-8415-9AEB841685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742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2" name="Oval 440">
                <a:extLst>
                  <a:ext uri="{FF2B5EF4-FFF2-40B4-BE49-F238E27FC236}">
                    <a16:creationId xmlns:a16="http://schemas.microsoft.com/office/drawing/2014/main" xmlns="" id="{993146F0-DFB9-4C4D-87C1-32A27F764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1742"/>
                <a:ext cx="52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3" name="Oval 441">
                <a:extLst>
                  <a:ext uri="{FF2B5EF4-FFF2-40B4-BE49-F238E27FC236}">
                    <a16:creationId xmlns:a16="http://schemas.microsoft.com/office/drawing/2014/main" xmlns="" id="{F95C877C-F3AE-45BC-8BCA-4A94B78B1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736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4" name="Oval 442">
                <a:extLst>
                  <a:ext uri="{FF2B5EF4-FFF2-40B4-BE49-F238E27FC236}">
                    <a16:creationId xmlns:a16="http://schemas.microsoft.com/office/drawing/2014/main" xmlns="" id="{E46F898B-6A5F-4A11-A5A8-7213D8629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736"/>
                <a:ext cx="65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5" name="Oval 443">
                <a:extLst>
                  <a:ext uri="{FF2B5EF4-FFF2-40B4-BE49-F238E27FC236}">
                    <a16:creationId xmlns:a16="http://schemas.microsoft.com/office/drawing/2014/main" xmlns="" id="{2B63DB08-61B3-4FB3-9184-B7C81845C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730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6" name="Oval 444">
                <a:extLst>
                  <a:ext uri="{FF2B5EF4-FFF2-40B4-BE49-F238E27FC236}">
                    <a16:creationId xmlns:a16="http://schemas.microsoft.com/office/drawing/2014/main" xmlns="" id="{284268A7-82BC-47F2-97B0-F3932E6A6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1730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7" name="Oval 445">
                <a:extLst>
                  <a:ext uri="{FF2B5EF4-FFF2-40B4-BE49-F238E27FC236}">
                    <a16:creationId xmlns:a16="http://schemas.microsoft.com/office/drawing/2014/main" xmlns="" id="{20999338-6105-4FA0-8C2F-2BF606DA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1730"/>
                <a:ext cx="88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8" name="Oval 446">
                <a:extLst>
                  <a:ext uri="{FF2B5EF4-FFF2-40B4-BE49-F238E27FC236}">
                    <a16:creationId xmlns:a16="http://schemas.microsoft.com/office/drawing/2014/main" xmlns="" id="{525AB732-3F0B-4FB8-9081-E75065A95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" y="1724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9" name="Oval 447">
                <a:extLst>
                  <a:ext uri="{FF2B5EF4-FFF2-40B4-BE49-F238E27FC236}">
                    <a16:creationId xmlns:a16="http://schemas.microsoft.com/office/drawing/2014/main" xmlns="" id="{0556D7B5-033A-4E30-8050-157DF880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1724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0" name="Oval 448">
                <a:extLst>
                  <a:ext uri="{FF2B5EF4-FFF2-40B4-BE49-F238E27FC236}">
                    <a16:creationId xmlns:a16="http://schemas.microsoft.com/office/drawing/2014/main" xmlns="" id="{6BA0E529-E100-4ED2-8443-F160B46AB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1724"/>
                <a:ext cx="94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1" name="Oval 449">
                <a:extLst>
                  <a:ext uri="{FF2B5EF4-FFF2-40B4-BE49-F238E27FC236}">
                    <a16:creationId xmlns:a16="http://schemas.microsoft.com/office/drawing/2014/main" xmlns="" id="{04FE7E3C-C95B-4E98-AD4C-AC740B497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24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2" name="Oval 450">
                <a:extLst>
                  <a:ext uri="{FF2B5EF4-FFF2-40B4-BE49-F238E27FC236}">
                    <a16:creationId xmlns:a16="http://schemas.microsoft.com/office/drawing/2014/main" xmlns="" id="{64AF88F2-2C63-4A9D-8C18-7930DF8CB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1724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3" name="Oval 451">
                <a:extLst>
                  <a:ext uri="{FF2B5EF4-FFF2-40B4-BE49-F238E27FC236}">
                    <a16:creationId xmlns:a16="http://schemas.microsoft.com/office/drawing/2014/main" xmlns="" id="{5DABCEE4-E98A-488A-8B4B-634E12DBF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1730"/>
                <a:ext cx="88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4" name="Oval 452">
                <a:extLst>
                  <a:ext uri="{FF2B5EF4-FFF2-40B4-BE49-F238E27FC236}">
                    <a16:creationId xmlns:a16="http://schemas.microsoft.com/office/drawing/2014/main" xmlns="" id="{F9999435-4F88-40DA-B014-3A19D4C7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1730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5" name="Oval 453">
                <a:extLst>
                  <a:ext uri="{FF2B5EF4-FFF2-40B4-BE49-F238E27FC236}">
                    <a16:creationId xmlns:a16="http://schemas.microsoft.com/office/drawing/2014/main" xmlns="" id="{D690A084-55C3-462A-A377-156089CFD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173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6" name="Oval 454">
                <a:extLst>
                  <a:ext uri="{FF2B5EF4-FFF2-40B4-BE49-F238E27FC236}">
                    <a16:creationId xmlns:a16="http://schemas.microsoft.com/office/drawing/2014/main" xmlns="" id="{39E6DABD-473C-46A3-8E68-AC038A469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1736"/>
                <a:ext cx="64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7" name="Oval 455">
                <a:extLst>
                  <a:ext uri="{FF2B5EF4-FFF2-40B4-BE49-F238E27FC236}">
                    <a16:creationId xmlns:a16="http://schemas.microsoft.com/office/drawing/2014/main" xmlns="" id="{30FC2DF2-4484-4E16-B69E-C859F3DF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36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8" name="Oval 456">
                <a:extLst>
                  <a:ext uri="{FF2B5EF4-FFF2-40B4-BE49-F238E27FC236}">
                    <a16:creationId xmlns:a16="http://schemas.microsoft.com/office/drawing/2014/main" xmlns="" id="{039E104C-04D8-49C3-AB3A-595588827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1742"/>
                <a:ext cx="52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9" name="Oval 457">
                <a:extLst>
                  <a:ext uri="{FF2B5EF4-FFF2-40B4-BE49-F238E27FC236}">
                    <a16:creationId xmlns:a16="http://schemas.microsoft.com/office/drawing/2014/main" xmlns="" id="{92048812-4DB0-4461-A7D2-7F632B47A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1742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0" name="Oval 458">
                <a:extLst>
                  <a:ext uri="{FF2B5EF4-FFF2-40B4-BE49-F238E27FC236}">
                    <a16:creationId xmlns:a16="http://schemas.microsoft.com/office/drawing/2014/main" xmlns="" id="{A3C7706D-FD51-45C6-AFC2-58FE8F977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174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1" name="Oval 459">
                <a:extLst>
                  <a:ext uri="{FF2B5EF4-FFF2-40B4-BE49-F238E27FC236}">
                    <a16:creationId xmlns:a16="http://schemas.microsoft.com/office/drawing/2014/main" xmlns="" id="{07A14462-5346-4D58-9FE1-221768C2B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1753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2" name="Oval 460">
                <a:extLst>
                  <a:ext uri="{FF2B5EF4-FFF2-40B4-BE49-F238E27FC236}">
                    <a16:creationId xmlns:a16="http://schemas.microsoft.com/office/drawing/2014/main" xmlns="" id="{C9722D0A-88F6-4464-8044-FB9A363C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753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3" name="Oval 461">
                <a:extLst>
                  <a:ext uri="{FF2B5EF4-FFF2-40B4-BE49-F238E27FC236}">
                    <a16:creationId xmlns:a16="http://schemas.microsoft.com/office/drawing/2014/main" xmlns="" id="{7A52B536-CF2B-4DFF-AA8E-54223152B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1759"/>
                <a:ext cx="29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4" name="Oval 462">
                <a:extLst>
                  <a:ext uri="{FF2B5EF4-FFF2-40B4-BE49-F238E27FC236}">
                    <a16:creationId xmlns:a16="http://schemas.microsoft.com/office/drawing/2014/main" xmlns="" id="{8C8E898B-09E2-4333-86B5-98B9839BF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1759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5" name="Oval 463">
                <a:extLst>
                  <a:ext uri="{FF2B5EF4-FFF2-40B4-BE49-F238E27FC236}">
                    <a16:creationId xmlns:a16="http://schemas.microsoft.com/office/drawing/2014/main" xmlns="" id="{0F6EED36-4965-4AE2-B3EF-7D164E8A2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1765"/>
                <a:ext cx="6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6" name="Freeform 464">
                <a:extLst>
                  <a:ext uri="{FF2B5EF4-FFF2-40B4-BE49-F238E27FC236}">
                    <a16:creationId xmlns:a16="http://schemas.microsoft.com/office/drawing/2014/main" xmlns="" id="{AD0EE9BF-0940-4952-A5EC-A4C89DD54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76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5" name="Oval 413">
                <a:extLst>
                  <a:ext uri="{FF2B5EF4-FFF2-40B4-BE49-F238E27FC236}">
                    <a16:creationId xmlns:a16="http://schemas.microsoft.com/office/drawing/2014/main" xmlns="" id="{7970946D-CD95-4F7F-8CB2-C1F045ACA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3" y="2778"/>
                <a:ext cx="2429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1600" dirty="0" smtClean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Heather Wokusch, M.A</a:t>
                </a:r>
                <a:r>
                  <a:rPr lang="de-DE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br>
                  <a:rPr lang="de-DE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400" dirty="0" smtClean="0">
                    <a:solidFill>
                      <a:schemeClr val="bg1">
                        <a:lumMod val="8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</a:t>
                </a:r>
                <a:r>
                  <a:rPr lang="de-DE" sz="14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April 2023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8" name="Group 666">
              <a:extLst>
                <a:ext uri="{FF2B5EF4-FFF2-40B4-BE49-F238E27FC236}">
                  <a16:creationId xmlns:a16="http://schemas.microsoft.com/office/drawing/2014/main" xmlns="" id="{33CB285E-05F4-418D-8848-D93879D32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" y="1765"/>
              <a:ext cx="4138" cy="826"/>
              <a:chOff x="1771" y="1765"/>
              <a:chExt cx="4138" cy="826"/>
            </a:xfrm>
            <a:grpFill/>
          </p:grpSpPr>
          <p:sp>
            <p:nvSpPr>
              <p:cNvPr id="587" name="Freeform 466">
                <a:extLst>
                  <a:ext uri="{FF2B5EF4-FFF2-40B4-BE49-F238E27FC236}">
                    <a16:creationId xmlns:a16="http://schemas.microsoft.com/office/drawing/2014/main" xmlns="" id="{992BC18D-2E82-4E20-9220-7525071A6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76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8" name="Freeform 467">
                <a:extLst>
                  <a:ext uri="{FF2B5EF4-FFF2-40B4-BE49-F238E27FC236}">
                    <a16:creationId xmlns:a16="http://schemas.microsoft.com/office/drawing/2014/main" xmlns="" id="{66F7D5D7-17D8-4B42-AA95-205FE0F35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8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9" name="Freeform 468">
                <a:extLst>
                  <a:ext uri="{FF2B5EF4-FFF2-40B4-BE49-F238E27FC236}">
                    <a16:creationId xmlns:a16="http://schemas.microsoft.com/office/drawing/2014/main" xmlns="" id="{A2DF90F5-D86C-433A-A183-DE359D848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18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0" name="Oval 469">
                <a:extLst>
                  <a:ext uri="{FF2B5EF4-FFF2-40B4-BE49-F238E27FC236}">
                    <a16:creationId xmlns:a16="http://schemas.microsoft.com/office/drawing/2014/main" xmlns="" id="{0E280642-B88F-47B3-A74D-12F09C9E8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1894"/>
                <a:ext cx="12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1" name="Oval 470">
                <a:extLst>
                  <a:ext uri="{FF2B5EF4-FFF2-40B4-BE49-F238E27FC236}">
                    <a16:creationId xmlns:a16="http://schemas.microsoft.com/office/drawing/2014/main" xmlns="" id="{C05E8866-63BD-43EF-B031-3894A80BF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1888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2" name="Oval 471">
                <a:extLst>
                  <a:ext uri="{FF2B5EF4-FFF2-40B4-BE49-F238E27FC236}">
                    <a16:creationId xmlns:a16="http://schemas.microsoft.com/office/drawing/2014/main" xmlns="" id="{3CD47DAB-EDC6-4421-B889-ADB829615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1888"/>
                <a:ext cx="29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3" name="Oval 472">
                <a:extLst>
                  <a:ext uri="{FF2B5EF4-FFF2-40B4-BE49-F238E27FC236}">
                    <a16:creationId xmlns:a16="http://schemas.microsoft.com/office/drawing/2014/main" xmlns="" id="{6A7112B8-712F-458F-B30B-25845EC2F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188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4" name="Oval 473">
                <a:extLst>
                  <a:ext uri="{FF2B5EF4-FFF2-40B4-BE49-F238E27FC236}">
                    <a16:creationId xmlns:a16="http://schemas.microsoft.com/office/drawing/2014/main" xmlns="" id="{4E3E2183-9395-4B86-8305-68A90401D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87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5" name="Oval 474">
                <a:extLst>
                  <a:ext uri="{FF2B5EF4-FFF2-40B4-BE49-F238E27FC236}">
                    <a16:creationId xmlns:a16="http://schemas.microsoft.com/office/drawing/2014/main" xmlns="" id="{E09E2B62-9B2C-4CCF-A941-7C77100BB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1876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6" name="Oval 475">
                <a:extLst>
                  <a:ext uri="{FF2B5EF4-FFF2-40B4-BE49-F238E27FC236}">
                    <a16:creationId xmlns:a16="http://schemas.microsoft.com/office/drawing/2014/main" xmlns="" id="{E1065F4C-BDF3-4319-9798-4CCDBACA9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870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7" name="Oval 476">
                <a:extLst>
                  <a:ext uri="{FF2B5EF4-FFF2-40B4-BE49-F238E27FC236}">
                    <a16:creationId xmlns:a16="http://schemas.microsoft.com/office/drawing/2014/main" xmlns="" id="{286631C0-C9CC-4016-8C8C-55D079CF3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1870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8" name="Oval 477">
                <a:extLst>
                  <a:ext uri="{FF2B5EF4-FFF2-40B4-BE49-F238E27FC236}">
                    <a16:creationId xmlns:a16="http://schemas.microsoft.com/office/drawing/2014/main" xmlns="" id="{ED684554-DF9A-46F6-874F-6D3285233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865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9" name="Oval 478">
                <a:extLst>
                  <a:ext uri="{FF2B5EF4-FFF2-40B4-BE49-F238E27FC236}">
                    <a16:creationId xmlns:a16="http://schemas.microsoft.com/office/drawing/2014/main" xmlns="" id="{5185C8CE-7504-45B1-8135-224B2C19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865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0" name="Oval 479">
                <a:extLst>
                  <a:ext uri="{FF2B5EF4-FFF2-40B4-BE49-F238E27FC236}">
                    <a16:creationId xmlns:a16="http://schemas.microsoft.com/office/drawing/2014/main" xmlns="" id="{DC5B9FDD-0036-4081-8619-7DA1BF187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859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1" name="Oval 480">
                <a:extLst>
                  <a:ext uri="{FF2B5EF4-FFF2-40B4-BE49-F238E27FC236}">
                    <a16:creationId xmlns:a16="http://schemas.microsoft.com/office/drawing/2014/main" xmlns="" id="{CCE291C6-F500-4E8A-A6FA-5A71D0815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1859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2" name="Oval 481">
                <a:extLst>
                  <a:ext uri="{FF2B5EF4-FFF2-40B4-BE49-F238E27FC236}">
                    <a16:creationId xmlns:a16="http://schemas.microsoft.com/office/drawing/2014/main" xmlns="" id="{2855E9D2-65E8-475A-86C3-CD8A39E57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1853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3" name="Oval 482">
                <a:extLst>
                  <a:ext uri="{FF2B5EF4-FFF2-40B4-BE49-F238E27FC236}">
                    <a16:creationId xmlns:a16="http://schemas.microsoft.com/office/drawing/2014/main" xmlns="" id="{732956DC-9501-4CAF-AAB7-A3116052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1853"/>
                <a:ext cx="94" cy="9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4" name="Oval 483">
                <a:extLst>
                  <a:ext uri="{FF2B5EF4-FFF2-40B4-BE49-F238E27FC236}">
                    <a16:creationId xmlns:a16="http://schemas.microsoft.com/office/drawing/2014/main" xmlns="" id="{459E2BE0-B153-4D53-AD86-384BE3045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1847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5" name="Oval 484">
                <a:extLst>
                  <a:ext uri="{FF2B5EF4-FFF2-40B4-BE49-F238E27FC236}">
                    <a16:creationId xmlns:a16="http://schemas.microsoft.com/office/drawing/2014/main" xmlns="" id="{2FE5D8DC-9E56-4346-B3CE-6FB19A72B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1847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6" name="Oval 485">
                <a:extLst>
                  <a:ext uri="{FF2B5EF4-FFF2-40B4-BE49-F238E27FC236}">
                    <a16:creationId xmlns:a16="http://schemas.microsoft.com/office/drawing/2014/main" xmlns="" id="{CD23549E-9018-4412-9008-8A060ECD0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1847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7" name="Oval 486">
                <a:extLst>
                  <a:ext uri="{FF2B5EF4-FFF2-40B4-BE49-F238E27FC236}">
                    <a16:creationId xmlns:a16="http://schemas.microsoft.com/office/drawing/2014/main" xmlns="" id="{D97B0F3A-9DC9-43E8-A5BC-21F788E66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1853"/>
                <a:ext cx="94" cy="9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8" name="Oval 487">
                <a:extLst>
                  <a:ext uri="{FF2B5EF4-FFF2-40B4-BE49-F238E27FC236}">
                    <a16:creationId xmlns:a16="http://schemas.microsoft.com/office/drawing/2014/main" xmlns="" id="{9A2EABDB-BA8E-4DBF-9199-A6C5D39C5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1853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9" name="Oval 488">
                <a:extLst>
                  <a:ext uri="{FF2B5EF4-FFF2-40B4-BE49-F238E27FC236}">
                    <a16:creationId xmlns:a16="http://schemas.microsoft.com/office/drawing/2014/main" xmlns="" id="{EBC955D0-C2F9-4C73-BE2F-320F9D86E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859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0" name="Oval 489">
                <a:extLst>
                  <a:ext uri="{FF2B5EF4-FFF2-40B4-BE49-F238E27FC236}">
                    <a16:creationId xmlns:a16="http://schemas.microsoft.com/office/drawing/2014/main" xmlns="" id="{F5E7C67C-B2E7-4A42-9E62-427AA3B0B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1859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1" name="Oval 490">
                <a:extLst>
                  <a:ext uri="{FF2B5EF4-FFF2-40B4-BE49-F238E27FC236}">
                    <a16:creationId xmlns:a16="http://schemas.microsoft.com/office/drawing/2014/main" xmlns="" id="{B9A64B33-2246-46D7-B234-80BCC518B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865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2" name="Oval 491">
                <a:extLst>
                  <a:ext uri="{FF2B5EF4-FFF2-40B4-BE49-F238E27FC236}">
                    <a16:creationId xmlns:a16="http://schemas.microsoft.com/office/drawing/2014/main" xmlns="" id="{882D99F2-28B8-494A-90F3-C2BB82E9B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865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3" name="Oval 492">
                <a:extLst>
                  <a:ext uri="{FF2B5EF4-FFF2-40B4-BE49-F238E27FC236}">
                    <a16:creationId xmlns:a16="http://schemas.microsoft.com/office/drawing/2014/main" xmlns="" id="{D76D5578-9DB2-477F-9F43-0070D6AA5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1870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4" name="Oval 493">
                <a:extLst>
                  <a:ext uri="{FF2B5EF4-FFF2-40B4-BE49-F238E27FC236}">
                    <a16:creationId xmlns:a16="http://schemas.microsoft.com/office/drawing/2014/main" xmlns="" id="{C209C547-0DD4-430E-8898-8D9E30154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1870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5" name="Oval 494">
                <a:extLst>
                  <a:ext uri="{FF2B5EF4-FFF2-40B4-BE49-F238E27FC236}">
                    <a16:creationId xmlns:a16="http://schemas.microsoft.com/office/drawing/2014/main" xmlns="" id="{5041FC08-E27C-4A38-99A8-EA5263490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1876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6" name="Oval 495">
                <a:extLst>
                  <a:ext uri="{FF2B5EF4-FFF2-40B4-BE49-F238E27FC236}">
                    <a16:creationId xmlns:a16="http://schemas.microsoft.com/office/drawing/2014/main" xmlns="" id="{33DDF205-46F6-47A5-93BD-49ADD0C74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187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7" name="Oval 496">
                <a:extLst>
                  <a:ext uri="{FF2B5EF4-FFF2-40B4-BE49-F238E27FC236}">
                    <a16:creationId xmlns:a16="http://schemas.microsoft.com/office/drawing/2014/main" xmlns="" id="{BDD840D9-09AA-4DEC-BECF-9EAD5AA33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188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8" name="Oval 497">
                <a:extLst>
                  <a:ext uri="{FF2B5EF4-FFF2-40B4-BE49-F238E27FC236}">
                    <a16:creationId xmlns:a16="http://schemas.microsoft.com/office/drawing/2014/main" xmlns="" id="{92658769-279C-4C3E-822F-3B69C1D9B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1888"/>
                <a:ext cx="29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9" name="Oval 498">
                <a:extLst>
                  <a:ext uri="{FF2B5EF4-FFF2-40B4-BE49-F238E27FC236}">
                    <a16:creationId xmlns:a16="http://schemas.microsoft.com/office/drawing/2014/main" xmlns="" id="{EE751D87-936C-4B71-AE4C-356807DD1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1888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0" name="Oval 499">
                <a:extLst>
                  <a:ext uri="{FF2B5EF4-FFF2-40B4-BE49-F238E27FC236}">
                    <a16:creationId xmlns:a16="http://schemas.microsoft.com/office/drawing/2014/main" xmlns="" id="{15BC7170-4962-49DF-A962-395E59E17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1894"/>
                <a:ext cx="12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1" name="Freeform 500">
                <a:extLst>
                  <a:ext uri="{FF2B5EF4-FFF2-40B4-BE49-F238E27FC236}">
                    <a16:creationId xmlns:a16="http://schemas.microsoft.com/office/drawing/2014/main" xmlns="" id="{AA4BBF85-671E-4F6D-A437-A65C2495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8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2" name="Freeform 501">
                <a:extLst>
                  <a:ext uri="{FF2B5EF4-FFF2-40B4-BE49-F238E27FC236}">
                    <a16:creationId xmlns:a16="http://schemas.microsoft.com/office/drawing/2014/main" xmlns="" id="{145F8D81-B627-4D49-8D1C-689D4524A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8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3" name="Freeform 502">
                <a:extLst>
                  <a:ext uri="{FF2B5EF4-FFF2-40B4-BE49-F238E27FC236}">
                    <a16:creationId xmlns:a16="http://schemas.microsoft.com/office/drawing/2014/main" xmlns="" id="{C5D3D048-0CE6-45F3-A55F-798181C8A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23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4" name="Freeform 503">
                <a:extLst>
                  <a:ext uri="{FF2B5EF4-FFF2-40B4-BE49-F238E27FC236}">
                    <a16:creationId xmlns:a16="http://schemas.microsoft.com/office/drawing/2014/main" xmlns="" id="{0C6B4BB8-9D9D-40A5-964C-3BDB1D947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23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5" name="Oval 504">
                <a:extLst>
                  <a:ext uri="{FF2B5EF4-FFF2-40B4-BE49-F238E27FC236}">
                    <a16:creationId xmlns:a16="http://schemas.microsoft.com/office/drawing/2014/main" xmlns="" id="{CDA6CA9A-F156-4302-8AAA-18B8E25B5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023"/>
                <a:ext cx="1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6" name="Oval 505">
                <a:extLst>
                  <a:ext uri="{FF2B5EF4-FFF2-40B4-BE49-F238E27FC236}">
                    <a16:creationId xmlns:a16="http://schemas.microsoft.com/office/drawing/2014/main" xmlns="" id="{5201C4FE-F041-4DC4-B65C-8976A690F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017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7" name="Oval 506">
                <a:extLst>
                  <a:ext uri="{FF2B5EF4-FFF2-40B4-BE49-F238E27FC236}">
                    <a16:creationId xmlns:a16="http://schemas.microsoft.com/office/drawing/2014/main" xmlns="" id="{2B4D769D-A049-48B2-9A75-6A8AA9BC6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011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8" name="Oval 507">
                <a:extLst>
                  <a:ext uri="{FF2B5EF4-FFF2-40B4-BE49-F238E27FC236}">
                    <a16:creationId xmlns:a16="http://schemas.microsoft.com/office/drawing/2014/main" xmlns="" id="{F6F319D4-26AB-4892-B07F-DB400591A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011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9" name="Oval 508">
                <a:extLst>
                  <a:ext uri="{FF2B5EF4-FFF2-40B4-BE49-F238E27FC236}">
                    <a16:creationId xmlns:a16="http://schemas.microsoft.com/office/drawing/2014/main" xmlns="" id="{4C55F987-F6B0-4ED5-B3A6-07F54B6BC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00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0" name="Oval 509">
                <a:extLst>
                  <a:ext uri="{FF2B5EF4-FFF2-40B4-BE49-F238E27FC236}">
                    <a16:creationId xmlns:a16="http://schemas.microsoft.com/office/drawing/2014/main" xmlns="" id="{DF1DAE1B-870B-420B-BBAE-0425EED0A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2005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1" name="Oval 510">
                <a:extLst>
                  <a:ext uri="{FF2B5EF4-FFF2-40B4-BE49-F238E27FC236}">
                    <a16:creationId xmlns:a16="http://schemas.microsoft.com/office/drawing/2014/main" xmlns="" id="{19386AAB-ECA0-47FC-B79C-92408F8FC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1999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2" name="Oval 511">
                <a:extLst>
                  <a:ext uri="{FF2B5EF4-FFF2-40B4-BE49-F238E27FC236}">
                    <a16:creationId xmlns:a16="http://schemas.microsoft.com/office/drawing/2014/main" xmlns="" id="{93D8276E-25A9-4FC4-98C6-ACB87BE99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199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3" name="Oval 512">
                <a:extLst>
                  <a:ext uri="{FF2B5EF4-FFF2-40B4-BE49-F238E27FC236}">
                    <a16:creationId xmlns:a16="http://schemas.microsoft.com/office/drawing/2014/main" xmlns="" id="{986C2D44-72C3-4988-A3CD-2744D087A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993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4" name="Oval 513">
                <a:extLst>
                  <a:ext uri="{FF2B5EF4-FFF2-40B4-BE49-F238E27FC236}">
                    <a16:creationId xmlns:a16="http://schemas.microsoft.com/office/drawing/2014/main" xmlns="" id="{AEADB49B-2F1F-4FD1-A9A8-93038B417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1987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5" name="Oval 514">
                <a:extLst>
                  <a:ext uri="{FF2B5EF4-FFF2-40B4-BE49-F238E27FC236}">
                    <a16:creationId xmlns:a16="http://schemas.microsoft.com/office/drawing/2014/main" xmlns="" id="{AC4DD116-9DBB-4393-B66C-DE4FE377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1987"/>
                <a:ext cx="77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6" name="Oval 515">
                <a:extLst>
                  <a:ext uri="{FF2B5EF4-FFF2-40B4-BE49-F238E27FC236}">
                    <a16:creationId xmlns:a16="http://schemas.microsoft.com/office/drawing/2014/main" xmlns="" id="{6944D1CC-E663-4A76-BA28-445F1D08B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1982"/>
                <a:ext cx="88" cy="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7" name="Oval 516">
                <a:extLst>
                  <a:ext uri="{FF2B5EF4-FFF2-40B4-BE49-F238E27FC236}">
                    <a16:creationId xmlns:a16="http://schemas.microsoft.com/office/drawing/2014/main" xmlns="" id="{DD3983A1-FF43-4E68-8044-7D44A467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1982"/>
                <a:ext cx="88" cy="9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8" name="Oval 517">
                <a:extLst>
                  <a:ext uri="{FF2B5EF4-FFF2-40B4-BE49-F238E27FC236}">
                    <a16:creationId xmlns:a16="http://schemas.microsoft.com/office/drawing/2014/main" xmlns="" id="{95C5B687-2C80-49A4-AE78-BD96D34CB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1976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9" name="Oval 518">
                <a:extLst>
                  <a:ext uri="{FF2B5EF4-FFF2-40B4-BE49-F238E27FC236}">
                    <a16:creationId xmlns:a16="http://schemas.microsoft.com/office/drawing/2014/main" xmlns="" id="{3F87F784-A28F-4205-A615-29A401FDC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1976"/>
                <a:ext cx="100" cy="10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0" name="Oval 519">
                <a:extLst>
                  <a:ext uri="{FF2B5EF4-FFF2-40B4-BE49-F238E27FC236}">
                    <a16:creationId xmlns:a16="http://schemas.microsoft.com/office/drawing/2014/main" xmlns="" id="{1379B813-F4C3-4686-9635-A69815FCA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" y="1976"/>
                <a:ext cx="106" cy="10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1" name="Oval 520">
                <a:extLst>
                  <a:ext uri="{FF2B5EF4-FFF2-40B4-BE49-F238E27FC236}">
                    <a16:creationId xmlns:a16="http://schemas.microsoft.com/office/drawing/2014/main" xmlns="" id="{730B3B52-8CF8-4CAA-93DF-EE530940B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1976"/>
                <a:ext cx="100" cy="10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2" name="Oval 521">
                <a:extLst>
                  <a:ext uri="{FF2B5EF4-FFF2-40B4-BE49-F238E27FC236}">
                    <a16:creationId xmlns:a16="http://schemas.microsoft.com/office/drawing/2014/main" xmlns="" id="{6E117266-F8C2-4D47-8207-59126CBDC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1976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3" name="Oval 522">
                <a:extLst>
                  <a:ext uri="{FF2B5EF4-FFF2-40B4-BE49-F238E27FC236}">
                    <a16:creationId xmlns:a16="http://schemas.microsoft.com/office/drawing/2014/main" xmlns="" id="{6129F462-9A30-4DC0-85E4-1E590E20C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1982"/>
                <a:ext cx="88" cy="9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4" name="Oval 523">
                <a:extLst>
                  <a:ext uri="{FF2B5EF4-FFF2-40B4-BE49-F238E27FC236}">
                    <a16:creationId xmlns:a16="http://schemas.microsoft.com/office/drawing/2014/main" xmlns="" id="{F79153C3-32F1-42BA-BD79-E5A8E04E3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982"/>
                <a:ext cx="88" cy="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5" name="Oval 524">
                <a:extLst>
                  <a:ext uri="{FF2B5EF4-FFF2-40B4-BE49-F238E27FC236}">
                    <a16:creationId xmlns:a16="http://schemas.microsoft.com/office/drawing/2014/main" xmlns="" id="{B6420B59-022C-4965-A072-402A70997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1987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6" name="Oval 525">
                <a:extLst>
                  <a:ext uri="{FF2B5EF4-FFF2-40B4-BE49-F238E27FC236}">
                    <a16:creationId xmlns:a16="http://schemas.microsoft.com/office/drawing/2014/main" xmlns="" id="{4500EC36-E8D1-41A9-AF98-32FBC33C1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987"/>
                <a:ext cx="76" cy="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7" name="Oval 526">
                <a:extLst>
                  <a:ext uri="{FF2B5EF4-FFF2-40B4-BE49-F238E27FC236}">
                    <a16:creationId xmlns:a16="http://schemas.microsoft.com/office/drawing/2014/main" xmlns="" id="{62C1978E-A5C3-4B65-A200-A3AB8433C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993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8" name="Oval 527">
                <a:extLst>
                  <a:ext uri="{FF2B5EF4-FFF2-40B4-BE49-F238E27FC236}">
                    <a16:creationId xmlns:a16="http://schemas.microsoft.com/office/drawing/2014/main" xmlns="" id="{621CE0F3-9DCE-40C1-B039-3D2E3C23F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1999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9" name="Oval 528">
                <a:extLst>
                  <a:ext uri="{FF2B5EF4-FFF2-40B4-BE49-F238E27FC236}">
                    <a16:creationId xmlns:a16="http://schemas.microsoft.com/office/drawing/2014/main" xmlns="" id="{E7F6D3E4-30D2-45D0-A464-76779A753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1999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0" name="Oval 529">
                <a:extLst>
                  <a:ext uri="{FF2B5EF4-FFF2-40B4-BE49-F238E27FC236}">
                    <a16:creationId xmlns:a16="http://schemas.microsoft.com/office/drawing/2014/main" xmlns="" id="{72F5A36C-458E-4710-8470-49ED72FEE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005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1" name="Oval 530">
                <a:extLst>
                  <a:ext uri="{FF2B5EF4-FFF2-40B4-BE49-F238E27FC236}">
                    <a16:creationId xmlns:a16="http://schemas.microsoft.com/office/drawing/2014/main" xmlns="" id="{22481F3F-D2D1-448F-A070-E745500C8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005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2" name="Oval 531">
                <a:extLst>
                  <a:ext uri="{FF2B5EF4-FFF2-40B4-BE49-F238E27FC236}">
                    <a16:creationId xmlns:a16="http://schemas.microsoft.com/office/drawing/2014/main" xmlns="" id="{3826AB64-DDB0-4CC2-87C5-6A5313135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011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3" name="Oval 532">
                <a:extLst>
                  <a:ext uri="{FF2B5EF4-FFF2-40B4-BE49-F238E27FC236}">
                    <a16:creationId xmlns:a16="http://schemas.microsoft.com/office/drawing/2014/main" xmlns="" id="{F208F3F1-9C87-4DFA-9713-E5ED61DA8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011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4" name="Oval 533">
                <a:extLst>
                  <a:ext uri="{FF2B5EF4-FFF2-40B4-BE49-F238E27FC236}">
                    <a16:creationId xmlns:a16="http://schemas.microsoft.com/office/drawing/2014/main" xmlns="" id="{33C7398E-79E9-4FCD-8A74-1301FF184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017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5" name="Oval 534">
                <a:extLst>
                  <a:ext uri="{FF2B5EF4-FFF2-40B4-BE49-F238E27FC236}">
                    <a16:creationId xmlns:a16="http://schemas.microsoft.com/office/drawing/2014/main" xmlns="" id="{A5636025-D1B1-46E4-B082-2BB5D345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023"/>
                <a:ext cx="18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6" name="Freeform 535">
                <a:extLst>
                  <a:ext uri="{FF2B5EF4-FFF2-40B4-BE49-F238E27FC236}">
                    <a16:creationId xmlns:a16="http://schemas.microsoft.com/office/drawing/2014/main" xmlns="" id="{3665796A-7987-42C9-85B1-FDEF9320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23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7" name="Freeform 536">
                <a:extLst>
                  <a:ext uri="{FF2B5EF4-FFF2-40B4-BE49-F238E27FC236}">
                    <a16:creationId xmlns:a16="http://schemas.microsoft.com/office/drawing/2014/main" xmlns="" id="{080C3F22-E08E-48E5-833F-09A83D35D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23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5 h 5"/>
                  <a:gd name="T4" fmla="*/ 0 w 6"/>
                  <a:gd name="T5" fmla="*/ 5 h 5"/>
                  <a:gd name="T6" fmla="*/ 6 w 6"/>
                  <a:gd name="T7" fmla="*/ 5 h 5"/>
                  <a:gd name="T8" fmla="*/ 0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8" name="Freeform 537">
                <a:extLst>
                  <a:ext uri="{FF2B5EF4-FFF2-40B4-BE49-F238E27FC236}">
                    <a16:creationId xmlns:a16="http://schemas.microsoft.com/office/drawing/2014/main" xmlns="" id="{4E260124-932B-48BB-8B2A-6E3A79DE8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15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9" name="Freeform 538">
                <a:extLst>
                  <a:ext uri="{FF2B5EF4-FFF2-40B4-BE49-F238E27FC236}">
                    <a16:creationId xmlns:a16="http://schemas.microsoft.com/office/drawing/2014/main" xmlns="" id="{3C93F632-7C09-4495-B525-20650B25C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15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0" name="Oval 539">
                <a:extLst>
                  <a:ext uri="{FF2B5EF4-FFF2-40B4-BE49-F238E27FC236}">
                    <a16:creationId xmlns:a16="http://schemas.microsoft.com/office/drawing/2014/main" xmlns="" id="{495D50BD-B4E5-4D67-896A-C8EB62841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151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1" name="Oval 540">
                <a:extLst>
                  <a:ext uri="{FF2B5EF4-FFF2-40B4-BE49-F238E27FC236}">
                    <a16:creationId xmlns:a16="http://schemas.microsoft.com/office/drawing/2014/main" xmlns="" id="{C0428D73-30F3-4B67-89AC-12977BBE7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146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2" name="Oval 541">
                <a:extLst>
                  <a:ext uri="{FF2B5EF4-FFF2-40B4-BE49-F238E27FC236}">
                    <a16:creationId xmlns:a16="http://schemas.microsoft.com/office/drawing/2014/main" xmlns="" id="{ABCFACBB-1F4B-44B8-A1CA-ACEE8C77E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140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3" name="Oval 542">
                <a:extLst>
                  <a:ext uri="{FF2B5EF4-FFF2-40B4-BE49-F238E27FC236}">
                    <a16:creationId xmlns:a16="http://schemas.microsoft.com/office/drawing/2014/main" xmlns="" id="{7DCC61BB-8ABC-47B3-BEC1-8352DBF88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140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4" name="Oval 543">
                <a:extLst>
                  <a:ext uri="{FF2B5EF4-FFF2-40B4-BE49-F238E27FC236}">
                    <a16:creationId xmlns:a16="http://schemas.microsoft.com/office/drawing/2014/main" xmlns="" id="{477A8F23-2C65-4727-90D2-BFCA1448A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134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5" name="Oval 544">
                <a:extLst>
                  <a:ext uri="{FF2B5EF4-FFF2-40B4-BE49-F238E27FC236}">
                    <a16:creationId xmlns:a16="http://schemas.microsoft.com/office/drawing/2014/main" xmlns="" id="{2D498DBE-5049-411C-BC5C-127900618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2134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6" name="Oval 545">
                <a:extLst>
                  <a:ext uri="{FF2B5EF4-FFF2-40B4-BE49-F238E27FC236}">
                    <a16:creationId xmlns:a16="http://schemas.microsoft.com/office/drawing/2014/main" xmlns="" id="{C43EB6A1-A11B-492F-AFAA-85B5F033C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128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7" name="Oval 546">
                <a:extLst>
                  <a:ext uri="{FF2B5EF4-FFF2-40B4-BE49-F238E27FC236}">
                    <a16:creationId xmlns:a16="http://schemas.microsoft.com/office/drawing/2014/main" xmlns="" id="{55AEAA7F-71EB-46C7-A7AA-13F26FEB1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128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8" name="Oval 547">
                <a:extLst>
                  <a:ext uri="{FF2B5EF4-FFF2-40B4-BE49-F238E27FC236}">
                    <a16:creationId xmlns:a16="http://schemas.microsoft.com/office/drawing/2014/main" xmlns="" id="{E1BA02A2-1A67-47FE-B847-A757A79A4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122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9" name="Oval 548">
                <a:extLst>
                  <a:ext uri="{FF2B5EF4-FFF2-40B4-BE49-F238E27FC236}">
                    <a16:creationId xmlns:a16="http://schemas.microsoft.com/office/drawing/2014/main" xmlns="" id="{D1872EC5-D30B-4DB7-AF9F-85C43D73F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2122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0" name="Oval 549">
                <a:extLst>
                  <a:ext uri="{FF2B5EF4-FFF2-40B4-BE49-F238E27FC236}">
                    <a16:creationId xmlns:a16="http://schemas.microsoft.com/office/drawing/2014/main" xmlns="" id="{2C6BDAC5-FCC6-42B1-94BC-53967E4E3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116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1" name="Oval 550">
                <a:extLst>
                  <a:ext uri="{FF2B5EF4-FFF2-40B4-BE49-F238E27FC236}">
                    <a16:creationId xmlns:a16="http://schemas.microsoft.com/office/drawing/2014/main" xmlns="" id="{D30C78D2-5FC4-42DF-8C4B-ABB5331C6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10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2" name="Oval 551">
                <a:extLst>
                  <a:ext uri="{FF2B5EF4-FFF2-40B4-BE49-F238E27FC236}">
                    <a16:creationId xmlns:a16="http://schemas.microsoft.com/office/drawing/2014/main" xmlns="" id="{4C1CEDC8-53B4-4CE3-8054-DB7253288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3" y="2110"/>
                <a:ext cx="94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3" name="Oval 552">
                <a:extLst>
                  <a:ext uri="{FF2B5EF4-FFF2-40B4-BE49-F238E27FC236}">
                    <a16:creationId xmlns:a16="http://schemas.microsoft.com/office/drawing/2014/main" xmlns="" id="{757DF558-1BB8-4EA8-9C39-2F874498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2105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4" name="Oval 553">
                <a:extLst>
                  <a:ext uri="{FF2B5EF4-FFF2-40B4-BE49-F238E27FC236}">
                    <a16:creationId xmlns:a16="http://schemas.microsoft.com/office/drawing/2014/main" xmlns="" id="{F146880B-5C26-4FC8-BC35-5501944D4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" y="2105"/>
                <a:ext cx="106" cy="10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5" name="Oval 554">
                <a:extLst>
                  <a:ext uri="{FF2B5EF4-FFF2-40B4-BE49-F238E27FC236}">
                    <a16:creationId xmlns:a16="http://schemas.microsoft.com/office/drawing/2014/main" xmlns="" id="{C7470D0E-4F57-49A8-B7F1-77ADC627A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" y="2099"/>
                <a:ext cx="112" cy="1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6" name="Oval 555">
                <a:extLst>
                  <a:ext uri="{FF2B5EF4-FFF2-40B4-BE49-F238E27FC236}">
                    <a16:creationId xmlns:a16="http://schemas.microsoft.com/office/drawing/2014/main" xmlns="" id="{32900164-39DE-4295-9AC6-C41E38510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105"/>
                <a:ext cx="106" cy="10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7" name="Oval 556">
                <a:extLst>
                  <a:ext uri="{FF2B5EF4-FFF2-40B4-BE49-F238E27FC236}">
                    <a16:creationId xmlns:a16="http://schemas.microsoft.com/office/drawing/2014/main" xmlns="" id="{8845B903-5B48-42F2-8BD8-A632253B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105"/>
                <a:ext cx="100" cy="9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8" name="Oval 557">
                <a:extLst>
                  <a:ext uri="{FF2B5EF4-FFF2-40B4-BE49-F238E27FC236}">
                    <a16:creationId xmlns:a16="http://schemas.microsoft.com/office/drawing/2014/main" xmlns="" id="{6AF6DDC5-6830-4A30-8D8F-1D268F653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8" y="2110"/>
                <a:ext cx="93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9" name="Oval 558">
                <a:extLst>
                  <a:ext uri="{FF2B5EF4-FFF2-40B4-BE49-F238E27FC236}">
                    <a16:creationId xmlns:a16="http://schemas.microsoft.com/office/drawing/2014/main" xmlns="" id="{7752CD90-DB36-4A52-9533-2D9BD02A0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110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0" name="Oval 559">
                <a:extLst>
                  <a:ext uri="{FF2B5EF4-FFF2-40B4-BE49-F238E27FC236}">
                    <a16:creationId xmlns:a16="http://schemas.microsoft.com/office/drawing/2014/main" xmlns="" id="{2DC2B6CB-F101-4A9F-806D-6177B31FA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116"/>
                <a:ext cx="76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1" name="Oval 560">
                <a:extLst>
                  <a:ext uri="{FF2B5EF4-FFF2-40B4-BE49-F238E27FC236}">
                    <a16:creationId xmlns:a16="http://schemas.microsoft.com/office/drawing/2014/main" xmlns="" id="{C021AE38-D17C-42D7-A3ED-E273660E9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2122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2" name="Oval 561">
                <a:extLst>
                  <a:ext uri="{FF2B5EF4-FFF2-40B4-BE49-F238E27FC236}">
                    <a16:creationId xmlns:a16="http://schemas.microsoft.com/office/drawing/2014/main" xmlns="" id="{F6EAC68B-6D68-4CA6-B7EC-7F8279185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122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3" name="Oval 562">
                <a:extLst>
                  <a:ext uri="{FF2B5EF4-FFF2-40B4-BE49-F238E27FC236}">
                    <a16:creationId xmlns:a16="http://schemas.microsoft.com/office/drawing/2014/main" xmlns="" id="{787B9F01-AC7C-4D82-966E-B779AF19A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2128"/>
                <a:ext cx="64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4" name="Oval 563">
                <a:extLst>
                  <a:ext uri="{FF2B5EF4-FFF2-40B4-BE49-F238E27FC236}">
                    <a16:creationId xmlns:a16="http://schemas.microsoft.com/office/drawing/2014/main" xmlns="" id="{3D7ABC7E-760E-4627-8228-268F091EB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128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5" name="Oval 564">
                <a:extLst>
                  <a:ext uri="{FF2B5EF4-FFF2-40B4-BE49-F238E27FC236}">
                    <a16:creationId xmlns:a16="http://schemas.microsoft.com/office/drawing/2014/main" xmlns="" id="{F3576935-9555-4A88-9B03-C88DF1B0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5" y="2134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6" name="Oval 565">
                <a:extLst>
                  <a:ext uri="{FF2B5EF4-FFF2-40B4-BE49-F238E27FC236}">
                    <a16:creationId xmlns:a16="http://schemas.microsoft.com/office/drawing/2014/main" xmlns="" id="{B31456F9-5986-4A27-9CEF-DEFF1C3C9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134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7" name="Oval 566">
                <a:extLst>
                  <a:ext uri="{FF2B5EF4-FFF2-40B4-BE49-F238E27FC236}">
                    <a16:creationId xmlns:a16="http://schemas.microsoft.com/office/drawing/2014/main" xmlns="" id="{E51038DE-50FF-4459-8A16-04DFEC908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140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8" name="Oval 567">
                <a:extLst>
                  <a:ext uri="{FF2B5EF4-FFF2-40B4-BE49-F238E27FC236}">
                    <a16:creationId xmlns:a16="http://schemas.microsoft.com/office/drawing/2014/main" xmlns="" id="{E5479A75-5564-4283-BE40-06E3E2F4D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140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9" name="Oval 568">
                <a:extLst>
                  <a:ext uri="{FF2B5EF4-FFF2-40B4-BE49-F238E27FC236}">
                    <a16:creationId xmlns:a16="http://schemas.microsoft.com/office/drawing/2014/main" xmlns="" id="{77F0CFB9-CB70-42FA-9E8A-FB61558FC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146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0" name="Oval 569">
                <a:extLst>
                  <a:ext uri="{FF2B5EF4-FFF2-40B4-BE49-F238E27FC236}">
                    <a16:creationId xmlns:a16="http://schemas.microsoft.com/office/drawing/2014/main" xmlns="" id="{C7E089F9-858F-4AA2-A462-01E28CDB6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151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1" name="Freeform 570">
                <a:extLst>
                  <a:ext uri="{FF2B5EF4-FFF2-40B4-BE49-F238E27FC236}">
                    <a16:creationId xmlns:a16="http://schemas.microsoft.com/office/drawing/2014/main" xmlns="" id="{CF4FC9AD-F978-417F-B03C-9DE531635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15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2" name="Freeform 571">
                <a:extLst>
                  <a:ext uri="{FF2B5EF4-FFF2-40B4-BE49-F238E27FC236}">
                    <a16:creationId xmlns:a16="http://schemas.microsoft.com/office/drawing/2014/main" xmlns="" id="{4B55F66B-865E-4BE5-BB6C-FD8C0CF30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15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3" name="Freeform 572">
                <a:extLst>
                  <a:ext uri="{FF2B5EF4-FFF2-40B4-BE49-F238E27FC236}">
                    <a16:creationId xmlns:a16="http://schemas.microsoft.com/office/drawing/2014/main" xmlns="" id="{078A86C3-06DB-470D-BC93-ACE57CAAE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4" name="Freeform 573">
                <a:extLst>
                  <a:ext uri="{FF2B5EF4-FFF2-40B4-BE49-F238E27FC236}">
                    <a16:creationId xmlns:a16="http://schemas.microsoft.com/office/drawing/2014/main" xmlns="" id="{180C5DAC-DE25-441B-BED2-CEED82A9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5" name="Oval 574">
                <a:extLst>
                  <a:ext uri="{FF2B5EF4-FFF2-40B4-BE49-F238E27FC236}">
                    <a16:creationId xmlns:a16="http://schemas.microsoft.com/office/drawing/2014/main" xmlns="" id="{33C2DB8E-0EBD-48C2-868E-272E164B4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280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6" name="Oval 575">
                <a:extLst>
                  <a:ext uri="{FF2B5EF4-FFF2-40B4-BE49-F238E27FC236}">
                    <a16:creationId xmlns:a16="http://schemas.microsoft.com/office/drawing/2014/main" xmlns="" id="{A13F7756-9605-4E36-A730-1F6FB0480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274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7" name="Oval 576">
                <a:extLst>
                  <a:ext uri="{FF2B5EF4-FFF2-40B4-BE49-F238E27FC236}">
                    <a16:creationId xmlns:a16="http://schemas.microsoft.com/office/drawing/2014/main" xmlns="" id="{6A142882-323D-4EB0-840E-38009A521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26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8" name="Oval 577">
                <a:extLst>
                  <a:ext uri="{FF2B5EF4-FFF2-40B4-BE49-F238E27FC236}">
                    <a16:creationId xmlns:a16="http://schemas.microsoft.com/office/drawing/2014/main" xmlns="" id="{AF19AFEC-1930-4839-B1B8-2696E713F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269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9" name="Oval 578">
                <a:extLst>
                  <a:ext uri="{FF2B5EF4-FFF2-40B4-BE49-F238E27FC236}">
                    <a16:creationId xmlns:a16="http://schemas.microsoft.com/office/drawing/2014/main" xmlns="" id="{C68857E1-6C59-42DA-A35D-E95CF9D9C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26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0" name="Oval 579">
                <a:extLst>
                  <a:ext uri="{FF2B5EF4-FFF2-40B4-BE49-F238E27FC236}">
                    <a16:creationId xmlns:a16="http://schemas.microsoft.com/office/drawing/2014/main" xmlns="" id="{B5C926E1-0835-4D98-9338-1E9736F4C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2263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1" name="Oval 580">
                <a:extLst>
                  <a:ext uri="{FF2B5EF4-FFF2-40B4-BE49-F238E27FC236}">
                    <a16:creationId xmlns:a16="http://schemas.microsoft.com/office/drawing/2014/main" xmlns="" id="{B87BBBDD-4491-40C0-950C-9BA170C9B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257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2" name="Oval 581">
                <a:extLst>
                  <a:ext uri="{FF2B5EF4-FFF2-40B4-BE49-F238E27FC236}">
                    <a16:creationId xmlns:a16="http://schemas.microsoft.com/office/drawing/2014/main" xmlns="" id="{D50E994D-A992-4936-A38C-7494723EC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257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3" name="Oval 582">
                <a:extLst>
                  <a:ext uri="{FF2B5EF4-FFF2-40B4-BE49-F238E27FC236}">
                    <a16:creationId xmlns:a16="http://schemas.microsoft.com/office/drawing/2014/main" xmlns="" id="{A3C65324-110F-427E-ABBB-00D8C2BAF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251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4" name="Oval 583">
                <a:extLst>
                  <a:ext uri="{FF2B5EF4-FFF2-40B4-BE49-F238E27FC236}">
                    <a16:creationId xmlns:a16="http://schemas.microsoft.com/office/drawing/2014/main" xmlns="" id="{83006EE2-6074-4208-8A58-B34F5C31E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2251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5" name="Oval 584">
                <a:extLst>
                  <a:ext uri="{FF2B5EF4-FFF2-40B4-BE49-F238E27FC236}">
                    <a16:creationId xmlns:a16="http://schemas.microsoft.com/office/drawing/2014/main" xmlns="" id="{D6BD3275-57AF-43C8-88DE-B8E19C8F3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245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6" name="Oval 585">
                <a:extLst>
                  <a:ext uri="{FF2B5EF4-FFF2-40B4-BE49-F238E27FC236}">
                    <a16:creationId xmlns:a16="http://schemas.microsoft.com/office/drawing/2014/main" xmlns="" id="{C8232200-D191-462A-B22B-C4277F3CA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239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7" name="Oval 586">
                <a:extLst>
                  <a:ext uri="{FF2B5EF4-FFF2-40B4-BE49-F238E27FC236}">
                    <a16:creationId xmlns:a16="http://schemas.microsoft.com/office/drawing/2014/main" xmlns="" id="{9A49CAF5-BED6-430F-8FA0-1A5C67748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2239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8" name="Oval 587">
                <a:extLst>
                  <a:ext uri="{FF2B5EF4-FFF2-40B4-BE49-F238E27FC236}">
                    <a16:creationId xmlns:a16="http://schemas.microsoft.com/office/drawing/2014/main" xmlns="" id="{11814B88-47CE-444C-9C02-688353255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2233"/>
                <a:ext cx="100" cy="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9" name="Oval 588">
                <a:extLst>
                  <a:ext uri="{FF2B5EF4-FFF2-40B4-BE49-F238E27FC236}">
                    <a16:creationId xmlns:a16="http://schemas.microsoft.com/office/drawing/2014/main" xmlns="" id="{73408156-2078-4602-A0EA-DC85F4518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2233"/>
                <a:ext cx="100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0" name="Oval 589">
                <a:extLst>
                  <a:ext uri="{FF2B5EF4-FFF2-40B4-BE49-F238E27FC236}">
                    <a16:creationId xmlns:a16="http://schemas.microsoft.com/office/drawing/2014/main" xmlns="" id="{1748E0F0-AA5F-479B-BEA9-2F84AC77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4" y="2233"/>
                <a:ext cx="106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1" name="Oval 590">
                <a:extLst>
                  <a:ext uri="{FF2B5EF4-FFF2-40B4-BE49-F238E27FC236}">
                    <a16:creationId xmlns:a16="http://schemas.microsoft.com/office/drawing/2014/main" xmlns="" id="{8D7A62A6-E6AE-48E8-AA03-E83961686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2233"/>
                <a:ext cx="100" cy="10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2" name="Oval 591">
                <a:extLst>
                  <a:ext uri="{FF2B5EF4-FFF2-40B4-BE49-F238E27FC236}">
                    <a16:creationId xmlns:a16="http://schemas.microsoft.com/office/drawing/2014/main" xmlns="" id="{32DF892B-0F40-4761-B9AE-66DFA98B9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233"/>
                <a:ext cx="100" cy="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3" name="Oval 592">
                <a:extLst>
                  <a:ext uri="{FF2B5EF4-FFF2-40B4-BE49-F238E27FC236}">
                    <a16:creationId xmlns:a16="http://schemas.microsoft.com/office/drawing/2014/main" xmlns="" id="{BD7E3020-AA35-4E66-B442-3EE5032DC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2239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4" name="Oval 593">
                <a:extLst>
                  <a:ext uri="{FF2B5EF4-FFF2-40B4-BE49-F238E27FC236}">
                    <a16:creationId xmlns:a16="http://schemas.microsoft.com/office/drawing/2014/main" xmlns="" id="{A92D43AB-950B-4070-8ECB-6A48DCA24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239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5" name="Oval 594">
                <a:extLst>
                  <a:ext uri="{FF2B5EF4-FFF2-40B4-BE49-F238E27FC236}">
                    <a16:creationId xmlns:a16="http://schemas.microsoft.com/office/drawing/2014/main" xmlns="" id="{4949F256-F32D-4DC8-A7E7-7D40C6DAC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245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6" name="Oval 595">
                <a:extLst>
                  <a:ext uri="{FF2B5EF4-FFF2-40B4-BE49-F238E27FC236}">
                    <a16:creationId xmlns:a16="http://schemas.microsoft.com/office/drawing/2014/main" xmlns="" id="{3F0DD84D-4EBD-4B24-96FD-591104A4A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2251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7" name="Oval 596">
                <a:extLst>
                  <a:ext uri="{FF2B5EF4-FFF2-40B4-BE49-F238E27FC236}">
                    <a16:creationId xmlns:a16="http://schemas.microsoft.com/office/drawing/2014/main" xmlns="" id="{D2546695-AE40-4330-B98A-CBEF6FBE9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251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8" name="Oval 597">
                <a:extLst>
                  <a:ext uri="{FF2B5EF4-FFF2-40B4-BE49-F238E27FC236}">
                    <a16:creationId xmlns:a16="http://schemas.microsoft.com/office/drawing/2014/main" xmlns="" id="{3294664D-2D89-4828-BD85-F22458393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2257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9" name="Oval 598">
                <a:extLst>
                  <a:ext uri="{FF2B5EF4-FFF2-40B4-BE49-F238E27FC236}">
                    <a16:creationId xmlns:a16="http://schemas.microsoft.com/office/drawing/2014/main" xmlns="" id="{FD96F231-0E1E-4729-B6D5-28C6F91B7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25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0" name="Oval 599">
                <a:extLst>
                  <a:ext uri="{FF2B5EF4-FFF2-40B4-BE49-F238E27FC236}">
                    <a16:creationId xmlns:a16="http://schemas.microsoft.com/office/drawing/2014/main" xmlns="" id="{69070750-AC12-4026-9276-7E7A81AA9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263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1" name="Oval 600">
                <a:extLst>
                  <a:ext uri="{FF2B5EF4-FFF2-40B4-BE49-F238E27FC236}">
                    <a16:creationId xmlns:a16="http://schemas.microsoft.com/office/drawing/2014/main" xmlns="" id="{35ED8D5E-3BC8-4951-8CB4-030573431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26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2" name="Oval 601">
                <a:extLst>
                  <a:ext uri="{FF2B5EF4-FFF2-40B4-BE49-F238E27FC236}">
                    <a16:creationId xmlns:a16="http://schemas.microsoft.com/office/drawing/2014/main" xmlns="" id="{63A00F40-BA1B-4122-AA3C-73E5DDD6E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269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3" name="Oval 602">
                <a:extLst>
                  <a:ext uri="{FF2B5EF4-FFF2-40B4-BE49-F238E27FC236}">
                    <a16:creationId xmlns:a16="http://schemas.microsoft.com/office/drawing/2014/main" xmlns="" id="{73B1EB1C-01E3-4D9B-9CA5-2699DE9F3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269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4" name="Oval 603">
                <a:extLst>
                  <a:ext uri="{FF2B5EF4-FFF2-40B4-BE49-F238E27FC236}">
                    <a16:creationId xmlns:a16="http://schemas.microsoft.com/office/drawing/2014/main" xmlns="" id="{817DCBC6-E562-4001-9E4F-6B31B58D2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274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5" name="Oval 604">
                <a:extLst>
                  <a:ext uri="{FF2B5EF4-FFF2-40B4-BE49-F238E27FC236}">
                    <a16:creationId xmlns:a16="http://schemas.microsoft.com/office/drawing/2014/main" xmlns="" id="{C0CC94FC-703F-4735-9DDD-A2EC6C1DC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280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6" name="Freeform 605">
                <a:extLst>
                  <a:ext uri="{FF2B5EF4-FFF2-40B4-BE49-F238E27FC236}">
                    <a16:creationId xmlns:a16="http://schemas.microsoft.com/office/drawing/2014/main" xmlns="" id="{5E989B03-DD8E-4016-92BB-9372BC3C2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2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7" name="Freeform 606">
                <a:extLst>
                  <a:ext uri="{FF2B5EF4-FFF2-40B4-BE49-F238E27FC236}">
                    <a16:creationId xmlns:a16="http://schemas.microsoft.com/office/drawing/2014/main" xmlns="" id="{C9F5431F-A1E4-4F6C-86A2-6C5A91E8C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28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8" name="Freeform 607">
                <a:extLst>
                  <a:ext uri="{FF2B5EF4-FFF2-40B4-BE49-F238E27FC236}">
                    <a16:creationId xmlns:a16="http://schemas.microsoft.com/office/drawing/2014/main" xmlns="" id="{64EF3A12-65CC-4C31-BC96-6395377C2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4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9" name="Freeform 608">
                <a:extLst>
                  <a:ext uri="{FF2B5EF4-FFF2-40B4-BE49-F238E27FC236}">
                    <a16:creationId xmlns:a16="http://schemas.microsoft.com/office/drawing/2014/main" xmlns="" id="{F1CCE0CA-6AD2-41BE-83DE-51B87D259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4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0" name="Oval 609">
                <a:extLst>
                  <a:ext uri="{FF2B5EF4-FFF2-40B4-BE49-F238E27FC236}">
                    <a16:creationId xmlns:a16="http://schemas.microsoft.com/office/drawing/2014/main" xmlns="" id="{406BE6D9-01C9-421D-88F7-87F4741B1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409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1" name="Oval 610">
                <a:extLst>
                  <a:ext uri="{FF2B5EF4-FFF2-40B4-BE49-F238E27FC236}">
                    <a16:creationId xmlns:a16="http://schemas.microsoft.com/office/drawing/2014/main" xmlns="" id="{2A39B49F-4A1D-40FB-8B1C-0541F0E62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403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2" name="Oval 611">
                <a:extLst>
                  <a:ext uri="{FF2B5EF4-FFF2-40B4-BE49-F238E27FC236}">
                    <a16:creationId xmlns:a16="http://schemas.microsoft.com/office/drawing/2014/main" xmlns="" id="{7270FF84-2E0D-4CC1-AB77-3E67B2882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403"/>
                <a:ext cx="29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3" name="Oval 612">
                <a:extLst>
                  <a:ext uri="{FF2B5EF4-FFF2-40B4-BE49-F238E27FC236}">
                    <a16:creationId xmlns:a16="http://schemas.microsoft.com/office/drawing/2014/main" xmlns="" id="{DDAFE210-6538-4907-A742-51BCE8611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397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4" name="Oval 613">
                <a:extLst>
                  <a:ext uri="{FF2B5EF4-FFF2-40B4-BE49-F238E27FC236}">
                    <a16:creationId xmlns:a16="http://schemas.microsoft.com/office/drawing/2014/main" xmlns="" id="{3D763E59-7150-470D-BE95-9D9CD1C23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391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5" name="Oval 614">
                <a:extLst>
                  <a:ext uri="{FF2B5EF4-FFF2-40B4-BE49-F238E27FC236}">
                    <a16:creationId xmlns:a16="http://schemas.microsoft.com/office/drawing/2014/main" xmlns="" id="{4BFC5B84-BE33-4AA5-9F3C-72BF62D29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2391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6" name="Oval 615">
                <a:extLst>
                  <a:ext uri="{FF2B5EF4-FFF2-40B4-BE49-F238E27FC236}">
                    <a16:creationId xmlns:a16="http://schemas.microsoft.com/office/drawing/2014/main" xmlns="" id="{88DAA063-A5C4-49C6-898C-EBA7F3992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386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7" name="Oval 616">
                <a:extLst>
                  <a:ext uri="{FF2B5EF4-FFF2-40B4-BE49-F238E27FC236}">
                    <a16:creationId xmlns:a16="http://schemas.microsoft.com/office/drawing/2014/main" xmlns="" id="{76C2A7C1-268F-4043-A5E1-28AF5CB78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386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8" name="Oval 617">
                <a:extLst>
                  <a:ext uri="{FF2B5EF4-FFF2-40B4-BE49-F238E27FC236}">
                    <a16:creationId xmlns:a16="http://schemas.microsoft.com/office/drawing/2014/main" xmlns="" id="{872DCD09-9550-46C8-AEC8-4A55706DD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380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9" name="Oval 618">
                <a:extLst>
                  <a:ext uri="{FF2B5EF4-FFF2-40B4-BE49-F238E27FC236}">
                    <a16:creationId xmlns:a16="http://schemas.microsoft.com/office/drawing/2014/main" xmlns="" id="{770383E3-3A59-4C58-903B-20D2B9AF3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2380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0" name="Oval 619">
                <a:extLst>
                  <a:ext uri="{FF2B5EF4-FFF2-40B4-BE49-F238E27FC236}">
                    <a16:creationId xmlns:a16="http://schemas.microsoft.com/office/drawing/2014/main" xmlns="" id="{20365EF9-6325-456E-883C-477D2858B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374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1" name="Oval 620">
                <a:extLst>
                  <a:ext uri="{FF2B5EF4-FFF2-40B4-BE49-F238E27FC236}">
                    <a16:creationId xmlns:a16="http://schemas.microsoft.com/office/drawing/2014/main" xmlns="" id="{5DA2F8FD-EBF2-4C07-9428-15768FDA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374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2" name="Oval 621">
                <a:extLst>
                  <a:ext uri="{FF2B5EF4-FFF2-40B4-BE49-F238E27FC236}">
                    <a16:creationId xmlns:a16="http://schemas.microsoft.com/office/drawing/2014/main" xmlns="" id="{D52CD40C-5DD3-4A90-8798-A7CC6A94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2368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3" name="Oval 622">
                <a:extLst>
                  <a:ext uri="{FF2B5EF4-FFF2-40B4-BE49-F238E27FC236}">
                    <a16:creationId xmlns:a16="http://schemas.microsoft.com/office/drawing/2014/main" xmlns="" id="{34452724-D7F5-414F-B8CD-B53E213EB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2" y="2368"/>
                <a:ext cx="94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4" name="Oval 623">
                <a:extLst>
                  <a:ext uri="{FF2B5EF4-FFF2-40B4-BE49-F238E27FC236}">
                    <a16:creationId xmlns:a16="http://schemas.microsoft.com/office/drawing/2014/main" xmlns="" id="{0658DB9C-737D-48CA-BC63-EEF49462D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1" y="2362"/>
                <a:ext cx="100" cy="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5" name="Oval 624">
                <a:extLst>
                  <a:ext uri="{FF2B5EF4-FFF2-40B4-BE49-F238E27FC236}">
                    <a16:creationId xmlns:a16="http://schemas.microsoft.com/office/drawing/2014/main" xmlns="" id="{07FB2A35-7CDC-49D5-8C42-9B9FACD38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362"/>
                <a:ext cx="100" cy="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6" name="Oval 625">
                <a:extLst>
                  <a:ext uri="{FF2B5EF4-FFF2-40B4-BE49-F238E27FC236}">
                    <a16:creationId xmlns:a16="http://schemas.microsoft.com/office/drawing/2014/main" xmlns="" id="{2DF0ABEA-696A-4117-B7B9-F3D314280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9" y="2362"/>
                <a:ext cx="100" cy="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7" name="Oval 626">
                <a:extLst>
                  <a:ext uri="{FF2B5EF4-FFF2-40B4-BE49-F238E27FC236}">
                    <a16:creationId xmlns:a16="http://schemas.microsoft.com/office/drawing/2014/main" xmlns="" id="{77CBC1D3-A64A-49FE-A1CF-620ED9416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2368"/>
                <a:ext cx="94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8" name="Oval 627">
                <a:extLst>
                  <a:ext uri="{FF2B5EF4-FFF2-40B4-BE49-F238E27FC236}">
                    <a16:creationId xmlns:a16="http://schemas.microsoft.com/office/drawing/2014/main" xmlns="" id="{6265E038-9D40-497E-A508-D2F3F5D6E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2368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9" name="Oval 628">
                <a:extLst>
                  <a:ext uri="{FF2B5EF4-FFF2-40B4-BE49-F238E27FC236}">
                    <a16:creationId xmlns:a16="http://schemas.microsoft.com/office/drawing/2014/main" xmlns="" id="{1C9EBA8B-EFEF-4629-9066-6051BFCDC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2374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0" name="Oval 629">
                <a:extLst>
                  <a:ext uri="{FF2B5EF4-FFF2-40B4-BE49-F238E27FC236}">
                    <a16:creationId xmlns:a16="http://schemas.microsoft.com/office/drawing/2014/main" xmlns="" id="{3BBDF963-33F2-48ED-B7B1-1D051290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374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1" name="Oval 630">
                <a:extLst>
                  <a:ext uri="{FF2B5EF4-FFF2-40B4-BE49-F238E27FC236}">
                    <a16:creationId xmlns:a16="http://schemas.microsoft.com/office/drawing/2014/main" xmlns="" id="{06B52616-2E22-4B83-8E94-A759CCAC5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2380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2" name="Oval 631">
                <a:extLst>
                  <a:ext uri="{FF2B5EF4-FFF2-40B4-BE49-F238E27FC236}">
                    <a16:creationId xmlns:a16="http://schemas.microsoft.com/office/drawing/2014/main" xmlns="" id="{EC3FD274-554B-4037-B86B-BE55EB363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380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3" name="Oval 632">
                <a:extLst>
                  <a:ext uri="{FF2B5EF4-FFF2-40B4-BE49-F238E27FC236}">
                    <a16:creationId xmlns:a16="http://schemas.microsoft.com/office/drawing/2014/main" xmlns="" id="{5140F7E6-5146-4840-B8DD-25770E24D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1" y="2386"/>
                <a:ext cx="58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4" name="Oval 633">
                <a:extLst>
                  <a:ext uri="{FF2B5EF4-FFF2-40B4-BE49-F238E27FC236}">
                    <a16:creationId xmlns:a16="http://schemas.microsoft.com/office/drawing/2014/main" xmlns="" id="{A4373899-B40E-409A-9019-B48EB77CA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386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5" name="Oval 634">
                <a:extLst>
                  <a:ext uri="{FF2B5EF4-FFF2-40B4-BE49-F238E27FC236}">
                    <a16:creationId xmlns:a16="http://schemas.microsoft.com/office/drawing/2014/main" xmlns="" id="{48502B14-C1C3-4541-90DF-287371FF6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391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6" name="Oval 635">
                <a:extLst>
                  <a:ext uri="{FF2B5EF4-FFF2-40B4-BE49-F238E27FC236}">
                    <a16:creationId xmlns:a16="http://schemas.microsoft.com/office/drawing/2014/main" xmlns="" id="{026A2ECB-1EB6-4527-ABDB-554FA74E2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391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7" name="Oval 636">
                <a:extLst>
                  <a:ext uri="{FF2B5EF4-FFF2-40B4-BE49-F238E27FC236}">
                    <a16:creationId xmlns:a16="http://schemas.microsoft.com/office/drawing/2014/main" xmlns="" id="{827C58F1-C552-44A9-B78D-3F86D2635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397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8" name="Oval 637">
                <a:extLst>
                  <a:ext uri="{FF2B5EF4-FFF2-40B4-BE49-F238E27FC236}">
                    <a16:creationId xmlns:a16="http://schemas.microsoft.com/office/drawing/2014/main" xmlns="" id="{1064E6F5-578B-4384-A3F2-8A5B31C5D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403"/>
                <a:ext cx="29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9" name="Oval 638">
                <a:extLst>
                  <a:ext uri="{FF2B5EF4-FFF2-40B4-BE49-F238E27FC236}">
                    <a16:creationId xmlns:a16="http://schemas.microsoft.com/office/drawing/2014/main" xmlns="" id="{BBEF5630-6630-4D33-A0E0-2C934489B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403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0" name="Oval 639">
                <a:extLst>
                  <a:ext uri="{FF2B5EF4-FFF2-40B4-BE49-F238E27FC236}">
                    <a16:creationId xmlns:a16="http://schemas.microsoft.com/office/drawing/2014/main" xmlns="" id="{000FB1F4-194D-456F-A412-E7390AA67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409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1" name="Freeform 640">
                <a:extLst>
                  <a:ext uri="{FF2B5EF4-FFF2-40B4-BE49-F238E27FC236}">
                    <a16:creationId xmlns:a16="http://schemas.microsoft.com/office/drawing/2014/main" xmlns="" id="{E59697D2-818B-4D43-99A9-8184D147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4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2" name="Freeform 641">
                <a:extLst>
                  <a:ext uri="{FF2B5EF4-FFF2-40B4-BE49-F238E27FC236}">
                    <a16:creationId xmlns:a16="http://schemas.microsoft.com/office/drawing/2014/main" xmlns="" id="{D05B1235-4A1E-463A-8ED3-7A130EC6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40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3" name="Freeform 642">
                <a:extLst>
                  <a:ext uri="{FF2B5EF4-FFF2-40B4-BE49-F238E27FC236}">
                    <a16:creationId xmlns:a16="http://schemas.microsoft.com/office/drawing/2014/main" xmlns="" id="{556FAE30-D3B6-4080-93C8-B5E70833F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53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4" name="Freeform 643">
                <a:extLst>
                  <a:ext uri="{FF2B5EF4-FFF2-40B4-BE49-F238E27FC236}">
                    <a16:creationId xmlns:a16="http://schemas.microsoft.com/office/drawing/2014/main" xmlns="" id="{E3F59721-6C7F-4CD6-94CA-28414929B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53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5" name="Oval 644">
                <a:extLst>
                  <a:ext uri="{FF2B5EF4-FFF2-40B4-BE49-F238E27FC236}">
                    <a16:creationId xmlns:a16="http://schemas.microsoft.com/office/drawing/2014/main" xmlns="" id="{9C234D17-FBF5-483F-8D2B-1513B73E2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538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6" name="Oval 645">
                <a:extLst>
                  <a:ext uri="{FF2B5EF4-FFF2-40B4-BE49-F238E27FC236}">
                    <a16:creationId xmlns:a16="http://schemas.microsoft.com/office/drawing/2014/main" xmlns="" id="{1D48B669-D7D3-4599-8BDA-10FAFF282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532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7" name="Oval 646">
                <a:extLst>
                  <a:ext uri="{FF2B5EF4-FFF2-40B4-BE49-F238E27FC236}">
                    <a16:creationId xmlns:a16="http://schemas.microsoft.com/office/drawing/2014/main" xmlns="" id="{BC364590-CA01-4937-87DE-F52326AD5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532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8" name="Oval 647">
                <a:extLst>
                  <a:ext uri="{FF2B5EF4-FFF2-40B4-BE49-F238E27FC236}">
                    <a16:creationId xmlns:a16="http://schemas.microsoft.com/office/drawing/2014/main" xmlns="" id="{D937072D-1E4E-42EF-B0AE-F8E4785D9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526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9" name="Oval 648">
                <a:extLst>
                  <a:ext uri="{FF2B5EF4-FFF2-40B4-BE49-F238E27FC236}">
                    <a16:creationId xmlns:a16="http://schemas.microsoft.com/office/drawing/2014/main" xmlns="" id="{7E0C066E-830B-4E41-AB15-9E6309B59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526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0" name="Oval 649">
                <a:extLst>
                  <a:ext uri="{FF2B5EF4-FFF2-40B4-BE49-F238E27FC236}">
                    <a16:creationId xmlns:a16="http://schemas.microsoft.com/office/drawing/2014/main" xmlns="" id="{80251F6A-CB78-4E27-9E84-9FE5E2B14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2520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1" name="Oval 650">
                <a:extLst>
                  <a:ext uri="{FF2B5EF4-FFF2-40B4-BE49-F238E27FC236}">
                    <a16:creationId xmlns:a16="http://schemas.microsoft.com/office/drawing/2014/main" xmlns="" id="{8D0656B3-FBBF-4756-9033-C5B943BE6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514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2" name="Oval 651">
                <a:extLst>
                  <a:ext uri="{FF2B5EF4-FFF2-40B4-BE49-F238E27FC236}">
                    <a16:creationId xmlns:a16="http://schemas.microsoft.com/office/drawing/2014/main" xmlns="" id="{C12AAD1D-1F15-4920-815E-46AEB36A1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2514"/>
                <a:ext cx="52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3" name="Oval 652">
                <a:extLst>
                  <a:ext uri="{FF2B5EF4-FFF2-40B4-BE49-F238E27FC236}">
                    <a16:creationId xmlns:a16="http://schemas.microsoft.com/office/drawing/2014/main" xmlns="" id="{CAE3DDAE-390C-4901-BA37-AFB5D9EAE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509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4" name="Oval 653">
                <a:extLst>
                  <a:ext uri="{FF2B5EF4-FFF2-40B4-BE49-F238E27FC236}">
                    <a16:creationId xmlns:a16="http://schemas.microsoft.com/office/drawing/2014/main" xmlns="" id="{3B6603B9-1FF5-4A48-8A3D-C58392903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2509"/>
                <a:ext cx="65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5" name="Oval 654">
                <a:extLst>
                  <a:ext uri="{FF2B5EF4-FFF2-40B4-BE49-F238E27FC236}">
                    <a16:creationId xmlns:a16="http://schemas.microsoft.com/office/drawing/2014/main" xmlns="" id="{51B3E502-63F6-4B91-A5A4-637FC935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503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6" name="Oval 655">
                <a:extLst>
                  <a:ext uri="{FF2B5EF4-FFF2-40B4-BE49-F238E27FC236}">
                    <a16:creationId xmlns:a16="http://schemas.microsoft.com/office/drawing/2014/main" xmlns="" id="{B93D681D-0EBB-4735-92AC-511C6C4B0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503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7" name="Oval 656">
                <a:extLst>
                  <a:ext uri="{FF2B5EF4-FFF2-40B4-BE49-F238E27FC236}">
                    <a16:creationId xmlns:a16="http://schemas.microsoft.com/office/drawing/2014/main" xmlns="" id="{50CCD971-549E-48BB-943F-A4BFD2B2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9" y="2503"/>
                <a:ext cx="88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8" name="Oval 657">
                <a:extLst>
                  <a:ext uri="{FF2B5EF4-FFF2-40B4-BE49-F238E27FC236}">
                    <a16:creationId xmlns:a16="http://schemas.microsoft.com/office/drawing/2014/main" xmlns="" id="{7479AD97-0867-4087-B94D-9D11974D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" y="2497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9" name="Oval 658">
                <a:extLst>
                  <a:ext uri="{FF2B5EF4-FFF2-40B4-BE49-F238E27FC236}">
                    <a16:creationId xmlns:a16="http://schemas.microsoft.com/office/drawing/2014/main" xmlns="" id="{6FDA5ECA-7D46-4A39-8F7D-80C2116D1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2497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0" name="Oval 659">
                <a:extLst>
                  <a:ext uri="{FF2B5EF4-FFF2-40B4-BE49-F238E27FC236}">
                    <a16:creationId xmlns:a16="http://schemas.microsoft.com/office/drawing/2014/main" xmlns="" id="{3517D6DF-7866-4591-A2E7-E8147A994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0" y="2497"/>
                <a:ext cx="94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1" name="Oval 660">
                <a:extLst>
                  <a:ext uri="{FF2B5EF4-FFF2-40B4-BE49-F238E27FC236}">
                    <a16:creationId xmlns:a16="http://schemas.microsoft.com/office/drawing/2014/main" xmlns="" id="{0EA04FE2-9E92-48EE-9BA6-2B00836E5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2497"/>
                <a:ext cx="88" cy="9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2" name="Oval 661">
                <a:extLst>
                  <a:ext uri="{FF2B5EF4-FFF2-40B4-BE49-F238E27FC236}">
                    <a16:creationId xmlns:a16="http://schemas.microsoft.com/office/drawing/2014/main" xmlns="" id="{4F5C8DF5-9BAF-4A14-8DD1-613DF486A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2497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3" name="Oval 662">
                <a:extLst>
                  <a:ext uri="{FF2B5EF4-FFF2-40B4-BE49-F238E27FC236}">
                    <a16:creationId xmlns:a16="http://schemas.microsoft.com/office/drawing/2014/main" xmlns="" id="{CD1C7DCF-09F7-4DB3-A5B8-6B11D12C4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2503"/>
                <a:ext cx="88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4" name="Oval 663">
                <a:extLst>
                  <a:ext uri="{FF2B5EF4-FFF2-40B4-BE49-F238E27FC236}">
                    <a16:creationId xmlns:a16="http://schemas.microsoft.com/office/drawing/2014/main" xmlns="" id="{006C5852-5A07-4629-8520-A56F2A41C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2503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5" name="Oval 664">
                <a:extLst>
                  <a:ext uri="{FF2B5EF4-FFF2-40B4-BE49-F238E27FC236}">
                    <a16:creationId xmlns:a16="http://schemas.microsoft.com/office/drawing/2014/main" xmlns="" id="{2B1A3427-7622-47BF-B07A-99F96308D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503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6" name="Oval 665">
                <a:extLst>
                  <a:ext uri="{FF2B5EF4-FFF2-40B4-BE49-F238E27FC236}">
                    <a16:creationId xmlns:a16="http://schemas.microsoft.com/office/drawing/2014/main" xmlns="" id="{92F5C6A2-F2B8-4D03-8298-76FB59939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509"/>
                <a:ext cx="64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209" name="Group 867">
              <a:extLst>
                <a:ext uri="{FF2B5EF4-FFF2-40B4-BE49-F238E27FC236}">
                  <a16:creationId xmlns:a16="http://schemas.microsoft.com/office/drawing/2014/main" xmlns="" id="{EF97932F-530F-434C-8921-7B4BF0587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" y="2509"/>
              <a:ext cx="4138" cy="831"/>
              <a:chOff x="1771" y="2509"/>
              <a:chExt cx="4138" cy="831"/>
            </a:xfrm>
            <a:grpFill/>
          </p:grpSpPr>
          <p:sp>
            <p:nvSpPr>
              <p:cNvPr id="387" name="Oval 667">
                <a:extLst>
                  <a:ext uri="{FF2B5EF4-FFF2-40B4-BE49-F238E27FC236}">
                    <a16:creationId xmlns:a16="http://schemas.microsoft.com/office/drawing/2014/main" xmlns="" id="{0C2FD1B0-C06B-4B27-ADFF-B9FF58BD6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509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8" name="Oval 668">
                <a:extLst>
                  <a:ext uri="{FF2B5EF4-FFF2-40B4-BE49-F238E27FC236}">
                    <a16:creationId xmlns:a16="http://schemas.microsoft.com/office/drawing/2014/main" xmlns="" id="{91072311-230F-425A-B9AB-C6D5B01A7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2514"/>
                <a:ext cx="52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9" name="Oval 669">
                <a:extLst>
                  <a:ext uri="{FF2B5EF4-FFF2-40B4-BE49-F238E27FC236}">
                    <a16:creationId xmlns:a16="http://schemas.microsoft.com/office/drawing/2014/main" xmlns="" id="{CECA7187-8B03-42F0-864E-9604B9DC2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514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0" name="Oval 670">
                <a:extLst>
                  <a:ext uri="{FF2B5EF4-FFF2-40B4-BE49-F238E27FC236}">
                    <a16:creationId xmlns:a16="http://schemas.microsoft.com/office/drawing/2014/main" xmlns="" id="{28816675-DF56-4A61-B248-6E41FB058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520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1" name="Oval 671">
                <a:extLst>
                  <a:ext uri="{FF2B5EF4-FFF2-40B4-BE49-F238E27FC236}">
                    <a16:creationId xmlns:a16="http://schemas.microsoft.com/office/drawing/2014/main" xmlns="" id="{E7AAA276-0450-4BF7-82E1-2D4530FB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526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2" name="Oval 672">
                <a:extLst>
                  <a:ext uri="{FF2B5EF4-FFF2-40B4-BE49-F238E27FC236}">
                    <a16:creationId xmlns:a16="http://schemas.microsoft.com/office/drawing/2014/main" xmlns="" id="{DEDC766D-64ED-4FD6-A665-CB5FB818B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526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3" name="Oval 673">
                <a:extLst>
                  <a:ext uri="{FF2B5EF4-FFF2-40B4-BE49-F238E27FC236}">
                    <a16:creationId xmlns:a16="http://schemas.microsoft.com/office/drawing/2014/main" xmlns="" id="{CE8ACB85-DA4F-48A6-A589-512D3FB09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532"/>
                <a:ext cx="29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4" name="Oval 674">
                <a:extLst>
                  <a:ext uri="{FF2B5EF4-FFF2-40B4-BE49-F238E27FC236}">
                    <a16:creationId xmlns:a16="http://schemas.microsoft.com/office/drawing/2014/main" xmlns="" id="{1A25A34C-66F2-4122-AC19-00E45933C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532"/>
                <a:ext cx="18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5" name="Oval 675">
                <a:extLst>
                  <a:ext uri="{FF2B5EF4-FFF2-40B4-BE49-F238E27FC236}">
                    <a16:creationId xmlns:a16="http://schemas.microsoft.com/office/drawing/2014/main" xmlns="" id="{73B2984D-AD8F-4D49-AAB1-E8DFB5E23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2538"/>
                <a:ext cx="6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6" name="Freeform 676">
                <a:extLst>
                  <a:ext uri="{FF2B5EF4-FFF2-40B4-BE49-F238E27FC236}">
                    <a16:creationId xmlns:a16="http://schemas.microsoft.com/office/drawing/2014/main" xmlns="" id="{04016A5F-369A-49D5-9B4E-4270867B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53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7" name="Freeform 677">
                <a:extLst>
                  <a:ext uri="{FF2B5EF4-FFF2-40B4-BE49-F238E27FC236}">
                    <a16:creationId xmlns:a16="http://schemas.microsoft.com/office/drawing/2014/main" xmlns="" id="{B19D6E8C-D801-4C49-A08C-A0BB6E751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538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8" name="Freeform 678">
                <a:extLst>
                  <a:ext uri="{FF2B5EF4-FFF2-40B4-BE49-F238E27FC236}">
                    <a16:creationId xmlns:a16="http://schemas.microsoft.com/office/drawing/2014/main" xmlns="" id="{7196F14E-1170-42D1-8385-C91F32BA7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6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9" name="Freeform 679">
                <a:extLst>
                  <a:ext uri="{FF2B5EF4-FFF2-40B4-BE49-F238E27FC236}">
                    <a16:creationId xmlns:a16="http://schemas.microsoft.com/office/drawing/2014/main" xmlns="" id="{F9852F52-FDAD-4010-8274-EEA5B35A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6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0" name="Oval 680">
                <a:extLst>
                  <a:ext uri="{FF2B5EF4-FFF2-40B4-BE49-F238E27FC236}">
                    <a16:creationId xmlns:a16="http://schemas.microsoft.com/office/drawing/2014/main" xmlns="" id="{3632C026-9BE3-4C79-8C16-FF8B6FBB4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" y="2667"/>
                <a:ext cx="12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1" name="Oval 681">
                <a:extLst>
                  <a:ext uri="{FF2B5EF4-FFF2-40B4-BE49-F238E27FC236}">
                    <a16:creationId xmlns:a16="http://schemas.microsoft.com/office/drawing/2014/main" xmlns="" id="{D504FCFE-44C1-4977-B361-1E7FD377D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661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2" name="Oval 682">
                <a:extLst>
                  <a:ext uri="{FF2B5EF4-FFF2-40B4-BE49-F238E27FC236}">
                    <a16:creationId xmlns:a16="http://schemas.microsoft.com/office/drawing/2014/main" xmlns="" id="{5D994CA3-4C9E-454A-8EB9-C562E578C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7" y="266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3" name="Oval 683">
                <a:extLst>
                  <a:ext uri="{FF2B5EF4-FFF2-40B4-BE49-F238E27FC236}">
                    <a16:creationId xmlns:a16="http://schemas.microsoft.com/office/drawing/2014/main" xmlns="" id="{7CCAAA23-8621-4368-AFFA-30FFCAF46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65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4" name="Oval 684">
                <a:extLst>
                  <a:ext uri="{FF2B5EF4-FFF2-40B4-BE49-F238E27FC236}">
                    <a16:creationId xmlns:a16="http://schemas.microsoft.com/office/drawing/2014/main" xmlns="" id="{41F574EE-BE47-4889-B686-7502BEFD8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65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5" name="Oval 685">
                <a:extLst>
                  <a:ext uri="{FF2B5EF4-FFF2-40B4-BE49-F238E27FC236}">
                    <a16:creationId xmlns:a16="http://schemas.microsoft.com/office/drawing/2014/main" xmlns="" id="{549CF5CA-DF88-4B3C-A321-EC1F521D2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2649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6" name="Oval 686">
                <a:extLst>
                  <a:ext uri="{FF2B5EF4-FFF2-40B4-BE49-F238E27FC236}">
                    <a16:creationId xmlns:a16="http://schemas.microsoft.com/office/drawing/2014/main" xmlns="" id="{9F32AA30-7818-4A13-AA11-743D30FF1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649"/>
                <a:ext cx="46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7" name="Oval 687">
                <a:extLst>
                  <a:ext uri="{FF2B5EF4-FFF2-40B4-BE49-F238E27FC236}">
                    <a16:creationId xmlns:a16="http://schemas.microsoft.com/office/drawing/2014/main" xmlns="" id="{7E9C70C0-39F8-4BAF-837D-79E7BC79C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2643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8" name="Oval 688">
                <a:extLst>
                  <a:ext uri="{FF2B5EF4-FFF2-40B4-BE49-F238E27FC236}">
                    <a16:creationId xmlns:a16="http://schemas.microsoft.com/office/drawing/2014/main" xmlns="" id="{412BA31F-E6F5-4709-BEB4-6A9A881B1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2643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9" name="Oval 689">
                <a:extLst>
                  <a:ext uri="{FF2B5EF4-FFF2-40B4-BE49-F238E27FC236}">
                    <a16:creationId xmlns:a16="http://schemas.microsoft.com/office/drawing/2014/main" xmlns="" id="{4D592445-5A3D-4FEF-A91E-BC35686B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2637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410" name="Oval 690">
                <a:extLst>
                  <a:ext uri="{FF2B5EF4-FFF2-40B4-BE49-F238E27FC236}">
                    <a16:creationId xmlns:a16="http://schemas.microsoft.com/office/drawing/2014/main" xmlns="" id="{1931E724-EAE3-446B-97D5-323F0B3D2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2637"/>
                <a:ext cx="71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1" name="Oval 691">
                <a:extLst>
                  <a:ext uri="{FF2B5EF4-FFF2-40B4-BE49-F238E27FC236}">
                    <a16:creationId xmlns:a16="http://schemas.microsoft.com/office/drawing/2014/main" xmlns="" id="{BC5DE6B9-388D-4C6A-AE66-FC1AF0662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632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2" name="Oval 692">
                <a:extLst>
                  <a:ext uri="{FF2B5EF4-FFF2-40B4-BE49-F238E27FC236}">
                    <a16:creationId xmlns:a16="http://schemas.microsoft.com/office/drawing/2014/main" xmlns="" id="{73FE5E6F-7B2D-4162-BF34-190B0D28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2632"/>
                <a:ext cx="76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3" name="Oval 693">
                <a:extLst>
                  <a:ext uri="{FF2B5EF4-FFF2-40B4-BE49-F238E27FC236}">
                    <a16:creationId xmlns:a16="http://schemas.microsoft.com/office/drawing/2014/main" xmlns="" id="{B40ECAC8-3769-4469-8BB8-86863CECC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8" y="2632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4" name="Oval 694">
                <a:extLst>
                  <a:ext uri="{FF2B5EF4-FFF2-40B4-BE49-F238E27FC236}">
                    <a16:creationId xmlns:a16="http://schemas.microsoft.com/office/drawing/2014/main" xmlns="" id="{928BC4C1-D0FB-457A-9F32-1FE86D0DE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2626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5" name="Oval 695">
                <a:extLst>
                  <a:ext uri="{FF2B5EF4-FFF2-40B4-BE49-F238E27FC236}">
                    <a16:creationId xmlns:a16="http://schemas.microsoft.com/office/drawing/2014/main" xmlns="" id="{41BA4A87-D71F-4F10-A2D9-2E44FC78B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2626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6" name="Oval 696">
                <a:extLst>
                  <a:ext uri="{FF2B5EF4-FFF2-40B4-BE49-F238E27FC236}">
                    <a16:creationId xmlns:a16="http://schemas.microsoft.com/office/drawing/2014/main" xmlns="" id="{E0D94576-FAC5-49DB-8AA2-DCBBAF9B2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2626"/>
                <a:ext cx="88" cy="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7" name="Oval 697">
                <a:extLst>
                  <a:ext uri="{FF2B5EF4-FFF2-40B4-BE49-F238E27FC236}">
                    <a16:creationId xmlns:a16="http://schemas.microsoft.com/office/drawing/2014/main" xmlns="" id="{725A8236-D47D-4081-8031-4A11A608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2632"/>
                <a:ext cx="82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8" name="Oval 698">
                <a:extLst>
                  <a:ext uri="{FF2B5EF4-FFF2-40B4-BE49-F238E27FC236}">
                    <a16:creationId xmlns:a16="http://schemas.microsoft.com/office/drawing/2014/main" xmlns="" id="{5D08ED7E-ACAA-44E2-B280-352F566E6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2632"/>
                <a:ext cx="77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9" name="Oval 699">
                <a:extLst>
                  <a:ext uri="{FF2B5EF4-FFF2-40B4-BE49-F238E27FC236}">
                    <a16:creationId xmlns:a16="http://schemas.microsoft.com/office/drawing/2014/main" xmlns="" id="{BDCC5BC9-8AA9-400B-B807-9328E405D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2632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0" name="Oval 700">
                <a:extLst>
                  <a:ext uri="{FF2B5EF4-FFF2-40B4-BE49-F238E27FC236}">
                    <a16:creationId xmlns:a16="http://schemas.microsoft.com/office/drawing/2014/main" xmlns="" id="{D6F662F1-935C-4A06-9DB5-6427A943F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2637"/>
                <a:ext cx="70" cy="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1" name="Oval 701">
                <a:extLst>
                  <a:ext uri="{FF2B5EF4-FFF2-40B4-BE49-F238E27FC236}">
                    <a16:creationId xmlns:a16="http://schemas.microsoft.com/office/drawing/2014/main" xmlns="" id="{E83C0BE2-4B00-4B89-85F2-DCDA2B051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637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2" name="Oval 702">
                <a:extLst>
                  <a:ext uri="{FF2B5EF4-FFF2-40B4-BE49-F238E27FC236}">
                    <a16:creationId xmlns:a16="http://schemas.microsoft.com/office/drawing/2014/main" xmlns="" id="{75B37851-1088-4FEE-87F3-99568034F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2643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3" name="Oval 703">
                <a:extLst>
                  <a:ext uri="{FF2B5EF4-FFF2-40B4-BE49-F238E27FC236}">
                    <a16:creationId xmlns:a16="http://schemas.microsoft.com/office/drawing/2014/main" xmlns="" id="{3933FC6E-34F4-4FEF-9C67-28ABC043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2643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4" name="Oval 704">
                <a:extLst>
                  <a:ext uri="{FF2B5EF4-FFF2-40B4-BE49-F238E27FC236}">
                    <a16:creationId xmlns:a16="http://schemas.microsoft.com/office/drawing/2014/main" xmlns="" id="{8918596F-B5AD-45C7-9623-47A27C37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649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5" name="Oval 705">
                <a:extLst>
                  <a:ext uri="{FF2B5EF4-FFF2-40B4-BE49-F238E27FC236}">
                    <a16:creationId xmlns:a16="http://schemas.microsoft.com/office/drawing/2014/main" xmlns="" id="{BE748205-DBA7-4773-8A3C-BDAEE6EFA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649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6" name="Oval 706">
                <a:extLst>
                  <a:ext uri="{FF2B5EF4-FFF2-40B4-BE49-F238E27FC236}">
                    <a16:creationId xmlns:a16="http://schemas.microsoft.com/office/drawing/2014/main" xmlns="" id="{376891C2-36AA-45C9-BF32-52B160641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2655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7" name="Oval 707">
                <a:extLst>
                  <a:ext uri="{FF2B5EF4-FFF2-40B4-BE49-F238E27FC236}">
                    <a16:creationId xmlns:a16="http://schemas.microsoft.com/office/drawing/2014/main" xmlns="" id="{2873C22D-7A57-45F8-B7B7-B878688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655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8" name="Oval 708">
                <a:extLst>
                  <a:ext uri="{FF2B5EF4-FFF2-40B4-BE49-F238E27FC236}">
                    <a16:creationId xmlns:a16="http://schemas.microsoft.com/office/drawing/2014/main" xmlns="" id="{0B926DF2-80AC-42A7-8ECA-99EC799A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661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9" name="Oval 709">
                <a:extLst>
                  <a:ext uri="{FF2B5EF4-FFF2-40B4-BE49-F238E27FC236}">
                    <a16:creationId xmlns:a16="http://schemas.microsoft.com/office/drawing/2014/main" xmlns="" id="{67928440-AB20-4305-8E42-D43B58338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661"/>
                <a:ext cx="18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0" name="Oval 710">
                <a:extLst>
                  <a:ext uri="{FF2B5EF4-FFF2-40B4-BE49-F238E27FC236}">
                    <a16:creationId xmlns:a16="http://schemas.microsoft.com/office/drawing/2014/main" xmlns="" id="{CCDE87EB-15E8-4A94-AC37-D55F36733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2667"/>
                <a:ext cx="6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1" name="Freeform 711">
                <a:extLst>
                  <a:ext uri="{FF2B5EF4-FFF2-40B4-BE49-F238E27FC236}">
                    <a16:creationId xmlns:a16="http://schemas.microsoft.com/office/drawing/2014/main" xmlns="" id="{F98E462D-5BB4-4F02-8B33-0F02DAA80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6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2" name="Freeform 712">
                <a:extLst>
                  <a:ext uri="{FF2B5EF4-FFF2-40B4-BE49-F238E27FC236}">
                    <a16:creationId xmlns:a16="http://schemas.microsoft.com/office/drawing/2014/main" xmlns="" id="{0BE6FC4B-5723-4AAE-818E-72518621B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66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3" name="Rectangle 713">
                <a:extLst>
                  <a:ext uri="{FF2B5EF4-FFF2-40B4-BE49-F238E27FC236}">
                    <a16:creationId xmlns:a16="http://schemas.microsoft.com/office/drawing/2014/main" xmlns="" id="{7135EB65-914A-4779-9AA2-4B9975C29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80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4" name="Rectangle 714">
                <a:extLst>
                  <a:ext uri="{FF2B5EF4-FFF2-40B4-BE49-F238E27FC236}">
                    <a16:creationId xmlns:a16="http://schemas.microsoft.com/office/drawing/2014/main" xmlns="" id="{D6E3F145-B8C9-4BB3-8141-7CCFD6679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" y="280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5" name="Oval 715">
                <a:extLst>
                  <a:ext uri="{FF2B5EF4-FFF2-40B4-BE49-F238E27FC236}">
                    <a16:creationId xmlns:a16="http://schemas.microsoft.com/office/drawing/2014/main" xmlns="" id="{0344E022-439D-4026-A2F5-F44FDA148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2795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6" name="Oval 716">
                <a:extLst>
                  <a:ext uri="{FF2B5EF4-FFF2-40B4-BE49-F238E27FC236}">
                    <a16:creationId xmlns:a16="http://schemas.microsoft.com/office/drawing/2014/main" xmlns="" id="{12183116-961E-49CE-9411-020113B13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795"/>
                <a:ext cx="17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7" name="Oval 717">
                <a:extLst>
                  <a:ext uri="{FF2B5EF4-FFF2-40B4-BE49-F238E27FC236}">
                    <a16:creationId xmlns:a16="http://schemas.microsoft.com/office/drawing/2014/main" xmlns="" id="{6AD18CD7-EAA5-4528-892F-7048F4335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790"/>
                <a:ext cx="17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8" name="Oval 718">
                <a:extLst>
                  <a:ext uri="{FF2B5EF4-FFF2-40B4-BE49-F238E27FC236}">
                    <a16:creationId xmlns:a16="http://schemas.microsoft.com/office/drawing/2014/main" xmlns="" id="{E7C26D40-F303-406D-9E34-E81BEA5B7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78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9" name="Oval 719">
                <a:extLst>
                  <a:ext uri="{FF2B5EF4-FFF2-40B4-BE49-F238E27FC236}">
                    <a16:creationId xmlns:a16="http://schemas.microsoft.com/office/drawing/2014/main" xmlns="" id="{F5D322F3-38A0-445D-B48A-EC9B00B48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2784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0" name="Oval 720">
                <a:extLst>
                  <a:ext uri="{FF2B5EF4-FFF2-40B4-BE49-F238E27FC236}">
                    <a16:creationId xmlns:a16="http://schemas.microsoft.com/office/drawing/2014/main" xmlns="" id="{6073AAD1-8D00-46BF-8B91-AABD58BCA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2778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1" name="Oval 721">
                <a:extLst>
                  <a:ext uri="{FF2B5EF4-FFF2-40B4-BE49-F238E27FC236}">
                    <a16:creationId xmlns:a16="http://schemas.microsoft.com/office/drawing/2014/main" xmlns="" id="{9B6603D3-F72E-48D5-9540-696CA2534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778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2" name="Oval 722">
                <a:extLst>
                  <a:ext uri="{FF2B5EF4-FFF2-40B4-BE49-F238E27FC236}">
                    <a16:creationId xmlns:a16="http://schemas.microsoft.com/office/drawing/2014/main" xmlns="" id="{245C6B33-5950-4472-9265-7B53C0FBB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2772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3" name="Oval 723">
                <a:extLst>
                  <a:ext uri="{FF2B5EF4-FFF2-40B4-BE49-F238E27FC236}">
                    <a16:creationId xmlns:a16="http://schemas.microsoft.com/office/drawing/2014/main" xmlns="" id="{5DBA53FC-D5F9-41A6-A89C-43C8F2F22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2772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4" name="Oval 724">
                <a:extLst>
                  <a:ext uri="{FF2B5EF4-FFF2-40B4-BE49-F238E27FC236}">
                    <a16:creationId xmlns:a16="http://schemas.microsoft.com/office/drawing/2014/main" xmlns="" id="{5089CC35-9E24-4D70-845B-09EC27206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2766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445" name="Oval 725">
                <a:extLst>
                  <a:ext uri="{FF2B5EF4-FFF2-40B4-BE49-F238E27FC236}">
                    <a16:creationId xmlns:a16="http://schemas.microsoft.com/office/drawing/2014/main" xmlns="" id="{95D8C86C-6F73-40DA-98EF-BE3659983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2766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6" name="Oval 726">
                <a:extLst>
                  <a:ext uri="{FF2B5EF4-FFF2-40B4-BE49-F238E27FC236}">
                    <a16:creationId xmlns:a16="http://schemas.microsoft.com/office/drawing/2014/main" xmlns="" id="{033EED86-8716-443A-9401-582056DB7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766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7" name="Oval 727">
                <a:extLst>
                  <a:ext uri="{FF2B5EF4-FFF2-40B4-BE49-F238E27FC236}">
                    <a16:creationId xmlns:a16="http://schemas.microsoft.com/office/drawing/2014/main" xmlns="" id="{28F6D6DB-3D58-47EF-B8FA-569EADE3C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276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8" name="Oval 728">
                <a:extLst>
                  <a:ext uri="{FF2B5EF4-FFF2-40B4-BE49-F238E27FC236}">
                    <a16:creationId xmlns:a16="http://schemas.microsoft.com/office/drawing/2014/main" xmlns="" id="{5037AB31-B537-4538-AC23-8E4EBEEB2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276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9" name="Oval 729">
                <a:extLst>
                  <a:ext uri="{FF2B5EF4-FFF2-40B4-BE49-F238E27FC236}">
                    <a16:creationId xmlns:a16="http://schemas.microsoft.com/office/drawing/2014/main" xmlns="" id="{62B2C3E1-C8CD-4B59-8723-7522F2AF6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76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0" name="Oval 730">
                <a:extLst>
                  <a:ext uri="{FF2B5EF4-FFF2-40B4-BE49-F238E27FC236}">
                    <a16:creationId xmlns:a16="http://schemas.microsoft.com/office/drawing/2014/main" xmlns="" id="{B4C925AF-77A7-49F6-AD26-3EE4CA48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2760"/>
                <a:ext cx="76" cy="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1" name="Oval 731">
                <a:extLst>
                  <a:ext uri="{FF2B5EF4-FFF2-40B4-BE49-F238E27FC236}">
                    <a16:creationId xmlns:a16="http://schemas.microsoft.com/office/drawing/2014/main" xmlns="" id="{A95D612D-B1D6-43D8-8649-7FE9E6701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276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2" name="Oval 732">
                <a:extLst>
                  <a:ext uri="{FF2B5EF4-FFF2-40B4-BE49-F238E27FC236}">
                    <a16:creationId xmlns:a16="http://schemas.microsoft.com/office/drawing/2014/main" xmlns="" id="{106F1ABD-0E18-439A-96CC-374D188CC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760"/>
                <a:ext cx="76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3" name="Oval 733">
                <a:extLst>
                  <a:ext uri="{FF2B5EF4-FFF2-40B4-BE49-F238E27FC236}">
                    <a16:creationId xmlns:a16="http://schemas.microsoft.com/office/drawing/2014/main" xmlns="" id="{CD6D7B09-503C-4A36-A7CA-99D23CAC6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" y="2760"/>
                <a:ext cx="77" cy="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4" name="Oval 734">
                <a:extLst>
                  <a:ext uri="{FF2B5EF4-FFF2-40B4-BE49-F238E27FC236}">
                    <a16:creationId xmlns:a16="http://schemas.microsoft.com/office/drawing/2014/main" xmlns="" id="{5821F3D5-9281-4F25-8EFA-A8FE04532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2766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5" name="Oval 735">
                <a:extLst>
                  <a:ext uri="{FF2B5EF4-FFF2-40B4-BE49-F238E27FC236}">
                    <a16:creationId xmlns:a16="http://schemas.microsoft.com/office/drawing/2014/main" xmlns="" id="{33D976DD-1933-4771-B186-4556F9B32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2766"/>
                <a:ext cx="65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6" name="Oval 736">
                <a:extLst>
                  <a:ext uri="{FF2B5EF4-FFF2-40B4-BE49-F238E27FC236}">
                    <a16:creationId xmlns:a16="http://schemas.microsoft.com/office/drawing/2014/main" xmlns="" id="{5AC45436-797A-44D3-BC4B-EC012C953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" y="2766"/>
                <a:ext cx="64" cy="6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7" name="Oval 737">
                <a:extLst>
                  <a:ext uri="{FF2B5EF4-FFF2-40B4-BE49-F238E27FC236}">
                    <a16:creationId xmlns:a16="http://schemas.microsoft.com/office/drawing/2014/main" xmlns="" id="{30034D97-D792-4877-96CF-CF96C43A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772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8" name="Oval 738">
                <a:extLst>
                  <a:ext uri="{FF2B5EF4-FFF2-40B4-BE49-F238E27FC236}">
                    <a16:creationId xmlns:a16="http://schemas.microsoft.com/office/drawing/2014/main" xmlns="" id="{938DC085-BEE8-4CEB-97DD-3CFF03D5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2772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9" name="Oval 739">
                <a:extLst>
                  <a:ext uri="{FF2B5EF4-FFF2-40B4-BE49-F238E27FC236}">
                    <a16:creationId xmlns:a16="http://schemas.microsoft.com/office/drawing/2014/main" xmlns="" id="{01734E97-BDFE-4CB4-8146-18AF0640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2778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0" name="Oval 740">
                <a:extLst>
                  <a:ext uri="{FF2B5EF4-FFF2-40B4-BE49-F238E27FC236}">
                    <a16:creationId xmlns:a16="http://schemas.microsoft.com/office/drawing/2014/main" xmlns="" id="{1AF6B422-4E30-459D-87A1-C390400E2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778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1" name="Oval 741">
                <a:extLst>
                  <a:ext uri="{FF2B5EF4-FFF2-40B4-BE49-F238E27FC236}">
                    <a16:creationId xmlns:a16="http://schemas.microsoft.com/office/drawing/2014/main" xmlns="" id="{198BA7D1-C9CD-45A2-AC2D-69BE65FEB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2784"/>
                <a:ext cx="29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2" name="Oval 742">
                <a:extLst>
                  <a:ext uri="{FF2B5EF4-FFF2-40B4-BE49-F238E27FC236}">
                    <a16:creationId xmlns:a16="http://schemas.microsoft.com/office/drawing/2014/main" xmlns="" id="{83994395-FC47-4DB2-9AAE-91B201983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784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3" name="Oval 743">
                <a:extLst>
                  <a:ext uri="{FF2B5EF4-FFF2-40B4-BE49-F238E27FC236}">
                    <a16:creationId xmlns:a16="http://schemas.microsoft.com/office/drawing/2014/main" xmlns="" id="{7E63A434-60D6-4387-A237-DCCF5EC24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2790"/>
                <a:ext cx="17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4" name="Oval 744">
                <a:extLst>
                  <a:ext uri="{FF2B5EF4-FFF2-40B4-BE49-F238E27FC236}">
                    <a16:creationId xmlns:a16="http://schemas.microsoft.com/office/drawing/2014/main" xmlns="" id="{95DECA95-580E-4686-BC92-1946F7154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795"/>
                <a:ext cx="18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5" name="Oval 745">
                <a:extLst>
                  <a:ext uri="{FF2B5EF4-FFF2-40B4-BE49-F238E27FC236}">
                    <a16:creationId xmlns:a16="http://schemas.microsoft.com/office/drawing/2014/main" xmlns="" id="{46D287FA-6C5F-434E-9140-18946671F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4" y="2795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6" name="Freeform 746">
                <a:extLst>
                  <a:ext uri="{FF2B5EF4-FFF2-40B4-BE49-F238E27FC236}">
                    <a16:creationId xmlns:a16="http://schemas.microsoft.com/office/drawing/2014/main" xmlns="" id="{C6C04F21-C808-4AD1-9A50-2EEC1E1B7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8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7" name="Freeform 747">
                <a:extLst>
                  <a:ext uri="{FF2B5EF4-FFF2-40B4-BE49-F238E27FC236}">
                    <a16:creationId xmlns:a16="http://schemas.microsoft.com/office/drawing/2014/main" xmlns="" id="{CBD0C336-E3EB-46FA-AAC7-8CEF88D6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801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8" name="Freeform 748">
                <a:extLst>
                  <a:ext uri="{FF2B5EF4-FFF2-40B4-BE49-F238E27FC236}">
                    <a16:creationId xmlns:a16="http://schemas.microsoft.com/office/drawing/2014/main" xmlns="" id="{50256558-05F5-41AE-A613-95F38E6EC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92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9" name="Freeform 749">
                <a:extLst>
                  <a:ext uri="{FF2B5EF4-FFF2-40B4-BE49-F238E27FC236}">
                    <a16:creationId xmlns:a16="http://schemas.microsoft.com/office/drawing/2014/main" xmlns="" id="{88621671-B39C-4DC6-8272-3420D4775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92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0" name="Oval 750">
                <a:extLst>
                  <a:ext uri="{FF2B5EF4-FFF2-40B4-BE49-F238E27FC236}">
                    <a16:creationId xmlns:a16="http://schemas.microsoft.com/office/drawing/2014/main" xmlns="" id="{3D762E82-4243-4872-A962-AFBBD6C62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" y="2924"/>
                <a:ext cx="11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1" name="Oval 751">
                <a:extLst>
                  <a:ext uri="{FF2B5EF4-FFF2-40B4-BE49-F238E27FC236}">
                    <a16:creationId xmlns:a16="http://schemas.microsoft.com/office/drawing/2014/main" xmlns="" id="{67D72C7E-365C-4FF4-A0AF-2A75FC73F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291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2" name="Oval 752">
                <a:extLst>
                  <a:ext uri="{FF2B5EF4-FFF2-40B4-BE49-F238E27FC236}">
                    <a16:creationId xmlns:a16="http://schemas.microsoft.com/office/drawing/2014/main" xmlns="" id="{61FD1F44-5C1C-4C0A-A466-8AC140300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6" y="291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3" name="Oval 753">
                <a:extLst>
                  <a:ext uri="{FF2B5EF4-FFF2-40B4-BE49-F238E27FC236}">
                    <a16:creationId xmlns:a16="http://schemas.microsoft.com/office/drawing/2014/main" xmlns="" id="{7D2EE9AB-67A9-4559-8112-F53ABAFFA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291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4" name="Oval 754">
                <a:extLst>
                  <a:ext uri="{FF2B5EF4-FFF2-40B4-BE49-F238E27FC236}">
                    <a16:creationId xmlns:a16="http://schemas.microsoft.com/office/drawing/2014/main" xmlns="" id="{724264A8-DCF3-46B2-83EE-71EA0C87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29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5" name="Oval 755">
                <a:extLst>
                  <a:ext uri="{FF2B5EF4-FFF2-40B4-BE49-F238E27FC236}">
                    <a16:creationId xmlns:a16="http://schemas.microsoft.com/office/drawing/2014/main" xmlns="" id="{51C682C2-EFE0-4960-B90D-3BA321A62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290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6" name="Oval 756">
                <a:extLst>
                  <a:ext uri="{FF2B5EF4-FFF2-40B4-BE49-F238E27FC236}">
                    <a16:creationId xmlns:a16="http://schemas.microsoft.com/office/drawing/2014/main" xmlns="" id="{2F6031AA-015C-4A66-9A1E-C0943E626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2907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7" name="Oval 757">
                <a:extLst>
                  <a:ext uri="{FF2B5EF4-FFF2-40B4-BE49-F238E27FC236}">
                    <a16:creationId xmlns:a16="http://schemas.microsoft.com/office/drawing/2014/main" xmlns="" id="{721CE143-3A3D-4336-9B8A-5BB8AC007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2901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8" name="Oval 758">
                <a:extLst>
                  <a:ext uri="{FF2B5EF4-FFF2-40B4-BE49-F238E27FC236}">
                    <a16:creationId xmlns:a16="http://schemas.microsoft.com/office/drawing/2014/main" xmlns="" id="{D05EED7F-B1EF-4A87-BF93-2FC01679E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2901"/>
                <a:ext cx="53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9" name="Oval 759">
                <a:extLst>
                  <a:ext uri="{FF2B5EF4-FFF2-40B4-BE49-F238E27FC236}">
                    <a16:creationId xmlns:a16="http://schemas.microsoft.com/office/drawing/2014/main" xmlns="" id="{8F6AE8BD-1972-48DD-8829-73C7065F3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2895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0" name="Oval 760">
                <a:extLst>
                  <a:ext uri="{FF2B5EF4-FFF2-40B4-BE49-F238E27FC236}">
                    <a16:creationId xmlns:a16="http://schemas.microsoft.com/office/drawing/2014/main" xmlns="" id="{52E91E7E-6170-401C-96E5-DE63F1BD1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2895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481" name="Oval 761">
                <a:extLst>
                  <a:ext uri="{FF2B5EF4-FFF2-40B4-BE49-F238E27FC236}">
                    <a16:creationId xmlns:a16="http://schemas.microsoft.com/office/drawing/2014/main" xmlns="" id="{D7BB9C08-5C4D-4283-90B1-59B9E1DB3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2895"/>
                <a:ext cx="65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2" name="Oval 762">
                <a:extLst>
                  <a:ext uri="{FF2B5EF4-FFF2-40B4-BE49-F238E27FC236}">
                    <a16:creationId xmlns:a16="http://schemas.microsoft.com/office/drawing/2014/main" xmlns="" id="{2141EA03-65AA-41CA-8CF6-0AC8EC156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2895"/>
                <a:ext cx="70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3" name="Oval 763">
                <a:extLst>
                  <a:ext uri="{FF2B5EF4-FFF2-40B4-BE49-F238E27FC236}">
                    <a16:creationId xmlns:a16="http://schemas.microsoft.com/office/drawing/2014/main" xmlns="" id="{D2C07BC4-CE57-4F29-8D6B-7E61B378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3" y="2895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4" name="Oval 764">
                <a:extLst>
                  <a:ext uri="{FF2B5EF4-FFF2-40B4-BE49-F238E27FC236}">
                    <a16:creationId xmlns:a16="http://schemas.microsoft.com/office/drawing/2014/main" xmlns="" id="{1B1DCD32-6455-46E1-8689-7DC9F807F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" y="2895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5" name="Oval 765">
                <a:extLst>
                  <a:ext uri="{FF2B5EF4-FFF2-40B4-BE49-F238E27FC236}">
                    <a16:creationId xmlns:a16="http://schemas.microsoft.com/office/drawing/2014/main" xmlns="" id="{AEFA04ED-91FA-403F-9F7F-A74DBF0EA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2895"/>
                <a:ext cx="76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6" name="Oval 766">
                <a:extLst>
                  <a:ext uri="{FF2B5EF4-FFF2-40B4-BE49-F238E27FC236}">
                    <a16:creationId xmlns:a16="http://schemas.microsoft.com/office/drawing/2014/main" xmlns="" id="{610CEB85-2343-4BCF-AA62-C9F7830B0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895"/>
                <a:ext cx="71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7" name="Oval 767">
                <a:extLst>
                  <a:ext uri="{FF2B5EF4-FFF2-40B4-BE49-F238E27FC236}">
                    <a16:creationId xmlns:a16="http://schemas.microsoft.com/office/drawing/2014/main" xmlns="" id="{9A0B57AD-D46C-4C18-B142-29858956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2895"/>
                <a:ext cx="65" cy="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8" name="Oval 768">
                <a:extLst>
                  <a:ext uri="{FF2B5EF4-FFF2-40B4-BE49-F238E27FC236}">
                    <a16:creationId xmlns:a16="http://schemas.microsoft.com/office/drawing/2014/main" xmlns="" id="{FDFFF48B-4B1E-4EC0-9F75-17E983BDB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895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9" name="Oval 769">
                <a:extLst>
                  <a:ext uri="{FF2B5EF4-FFF2-40B4-BE49-F238E27FC236}">
                    <a16:creationId xmlns:a16="http://schemas.microsoft.com/office/drawing/2014/main" xmlns="" id="{BC44EC65-E947-40C4-BD70-EFC781DFA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3" y="2895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0" name="Oval 770">
                <a:extLst>
                  <a:ext uri="{FF2B5EF4-FFF2-40B4-BE49-F238E27FC236}">
                    <a16:creationId xmlns:a16="http://schemas.microsoft.com/office/drawing/2014/main" xmlns="" id="{C1A62191-7504-4A39-A183-04475D3E5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2901"/>
                <a:ext cx="53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1" name="Oval 771">
                <a:extLst>
                  <a:ext uri="{FF2B5EF4-FFF2-40B4-BE49-F238E27FC236}">
                    <a16:creationId xmlns:a16="http://schemas.microsoft.com/office/drawing/2014/main" xmlns="" id="{14A144FC-3365-42FD-8F2F-FC14B50C0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901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2" name="Oval 772">
                <a:extLst>
                  <a:ext uri="{FF2B5EF4-FFF2-40B4-BE49-F238E27FC236}">
                    <a16:creationId xmlns:a16="http://schemas.microsoft.com/office/drawing/2014/main" xmlns="" id="{8D36C780-B464-4422-9560-97D8FE06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7" y="2907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3" name="Oval 773">
                <a:extLst>
                  <a:ext uri="{FF2B5EF4-FFF2-40B4-BE49-F238E27FC236}">
                    <a16:creationId xmlns:a16="http://schemas.microsoft.com/office/drawing/2014/main" xmlns="" id="{CEBE2822-11C6-43A5-A6B5-5B8132CE7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2907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4" name="Oval 774">
                <a:extLst>
                  <a:ext uri="{FF2B5EF4-FFF2-40B4-BE49-F238E27FC236}">
                    <a16:creationId xmlns:a16="http://schemas.microsoft.com/office/drawing/2014/main" xmlns="" id="{3DBE58A7-4EE2-4FC7-B762-9CD6F9A67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913"/>
                <a:ext cx="35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5" name="Oval 775">
                <a:extLst>
                  <a:ext uri="{FF2B5EF4-FFF2-40B4-BE49-F238E27FC236}">
                    <a16:creationId xmlns:a16="http://schemas.microsoft.com/office/drawing/2014/main" xmlns="" id="{FAC67CC0-CF2D-4BFD-961E-A3F78D30B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2913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6" name="Oval 776">
                <a:extLst>
                  <a:ext uri="{FF2B5EF4-FFF2-40B4-BE49-F238E27FC236}">
                    <a16:creationId xmlns:a16="http://schemas.microsoft.com/office/drawing/2014/main" xmlns="" id="{093B570C-B875-47E8-B6A2-8A5CFAF9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" y="2918"/>
                <a:ext cx="23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7" name="Oval 777">
                <a:extLst>
                  <a:ext uri="{FF2B5EF4-FFF2-40B4-BE49-F238E27FC236}">
                    <a16:creationId xmlns:a16="http://schemas.microsoft.com/office/drawing/2014/main" xmlns="" id="{8D28E562-75CE-4A6C-927D-D621A53F0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2918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8" name="Oval 778">
                <a:extLst>
                  <a:ext uri="{FF2B5EF4-FFF2-40B4-BE49-F238E27FC236}">
                    <a16:creationId xmlns:a16="http://schemas.microsoft.com/office/drawing/2014/main" xmlns="" id="{D6CF5E9F-2F06-4CFF-83C3-D40608C97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9" y="2924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9" name="Freeform 779">
                <a:extLst>
                  <a:ext uri="{FF2B5EF4-FFF2-40B4-BE49-F238E27FC236}">
                    <a16:creationId xmlns:a16="http://schemas.microsoft.com/office/drawing/2014/main" xmlns="" id="{C0CB91E9-A5FD-4CD3-9185-699F3FC9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292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0" name="Freeform 780">
                <a:extLst>
                  <a:ext uri="{FF2B5EF4-FFF2-40B4-BE49-F238E27FC236}">
                    <a16:creationId xmlns:a16="http://schemas.microsoft.com/office/drawing/2014/main" xmlns="" id="{175D599E-6132-4A49-B5FB-577618F8C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292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1" name="Freeform 781">
                <a:extLst>
                  <a:ext uri="{FF2B5EF4-FFF2-40B4-BE49-F238E27FC236}">
                    <a16:creationId xmlns:a16="http://schemas.microsoft.com/office/drawing/2014/main" xmlns="" id="{5CC32D43-6F0A-4A16-923D-E3F3FCF60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5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2" name="Freeform 782">
                <a:extLst>
                  <a:ext uri="{FF2B5EF4-FFF2-40B4-BE49-F238E27FC236}">
                    <a16:creationId xmlns:a16="http://schemas.microsoft.com/office/drawing/2014/main" xmlns="" id="{E88AB1AD-4902-4FC3-9A3D-36BFB3AB0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305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3" name="Oval 783">
                <a:extLst>
                  <a:ext uri="{FF2B5EF4-FFF2-40B4-BE49-F238E27FC236}">
                    <a16:creationId xmlns:a16="http://schemas.microsoft.com/office/drawing/2014/main" xmlns="" id="{EF0EF2A3-062E-4685-8972-6BCC1AC68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3053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4" name="Oval 784">
                <a:extLst>
                  <a:ext uri="{FF2B5EF4-FFF2-40B4-BE49-F238E27FC236}">
                    <a16:creationId xmlns:a16="http://schemas.microsoft.com/office/drawing/2014/main" xmlns="" id="{361B8051-CB56-4ABD-8289-39CD6B4C9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3053"/>
                <a:ext cx="17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5" name="Oval 785">
                <a:extLst>
                  <a:ext uri="{FF2B5EF4-FFF2-40B4-BE49-F238E27FC236}">
                    <a16:creationId xmlns:a16="http://schemas.microsoft.com/office/drawing/2014/main" xmlns="" id="{B9233510-8419-4DB2-A791-5E11DF175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047"/>
                <a:ext cx="17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6" name="Oval 786">
                <a:extLst>
                  <a:ext uri="{FF2B5EF4-FFF2-40B4-BE49-F238E27FC236}">
                    <a16:creationId xmlns:a16="http://schemas.microsoft.com/office/drawing/2014/main" xmlns="" id="{4C8C2730-1109-40D4-8C0C-F6FDA967D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3041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7" name="Oval 787">
                <a:extLst>
                  <a:ext uri="{FF2B5EF4-FFF2-40B4-BE49-F238E27FC236}">
                    <a16:creationId xmlns:a16="http://schemas.microsoft.com/office/drawing/2014/main" xmlns="" id="{2BFC4741-D860-4A36-80A8-3C7BF0215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3041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8" name="Oval 788">
                <a:extLst>
                  <a:ext uri="{FF2B5EF4-FFF2-40B4-BE49-F238E27FC236}">
                    <a16:creationId xmlns:a16="http://schemas.microsoft.com/office/drawing/2014/main" xmlns="" id="{0C8F85E3-B0FD-47B5-93B2-6FBD3016E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7" y="3041"/>
                <a:ext cx="41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9" name="Oval 789">
                <a:extLst>
                  <a:ext uri="{FF2B5EF4-FFF2-40B4-BE49-F238E27FC236}">
                    <a16:creationId xmlns:a16="http://schemas.microsoft.com/office/drawing/2014/main" xmlns="" id="{61EAA4D1-5870-49F0-A05E-A57D7704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303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0" name="Oval 790">
                <a:extLst>
                  <a:ext uri="{FF2B5EF4-FFF2-40B4-BE49-F238E27FC236}">
                    <a16:creationId xmlns:a16="http://schemas.microsoft.com/office/drawing/2014/main" xmlns="" id="{9B419D8F-E64F-449F-9320-196F050A6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" y="3036"/>
                <a:ext cx="47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1" name="Oval 791">
                <a:extLst>
                  <a:ext uri="{FF2B5EF4-FFF2-40B4-BE49-F238E27FC236}">
                    <a16:creationId xmlns:a16="http://schemas.microsoft.com/office/drawing/2014/main" xmlns="" id="{1DD97D8F-7ADA-4B65-BB16-9ED7BCA1A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3030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2" name="Oval 792">
                <a:extLst>
                  <a:ext uri="{FF2B5EF4-FFF2-40B4-BE49-F238E27FC236}">
                    <a16:creationId xmlns:a16="http://schemas.microsoft.com/office/drawing/2014/main" xmlns="" id="{9B916138-DEB6-4D91-86E7-8A6192C6F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030"/>
                <a:ext cx="53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3" name="Oval 793">
                <a:extLst>
                  <a:ext uri="{FF2B5EF4-FFF2-40B4-BE49-F238E27FC236}">
                    <a16:creationId xmlns:a16="http://schemas.microsoft.com/office/drawing/2014/main" xmlns="" id="{5F126F89-BC50-41B9-BD40-2DC9CEDF6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3030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4" name="Oval 794">
                <a:extLst>
                  <a:ext uri="{FF2B5EF4-FFF2-40B4-BE49-F238E27FC236}">
                    <a16:creationId xmlns:a16="http://schemas.microsoft.com/office/drawing/2014/main" xmlns="" id="{47D81B9A-89D3-4675-AD06-F189144BF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024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5" name="Oval 795">
                <a:extLst>
                  <a:ext uri="{FF2B5EF4-FFF2-40B4-BE49-F238E27FC236}">
                    <a16:creationId xmlns:a16="http://schemas.microsoft.com/office/drawing/2014/main" xmlns="" id="{7C4B0841-EF49-4322-AA8E-26F538DC6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024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6" name="Oval 796">
                <a:extLst>
                  <a:ext uri="{FF2B5EF4-FFF2-40B4-BE49-F238E27FC236}">
                    <a16:creationId xmlns:a16="http://schemas.microsoft.com/office/drawing/2014/main" xmlns="" id="{D0A97CCA-37E1-4DFF-BD11-C13F6FCC6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3024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7" name="Oval 797">
                <a:extLst>
                  <a:ext uri="{FF2B5EF4-FFF2-40B4-BE49-F238E27FC236}">
                    <a16:creationId xmlns:a16="http://schemas.microsoft.com/office/drawing/2014/main" xmlns="" id="{A1D54481-7B0B-4228-8D2B-3656C9A22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3024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8" name="Oval 798">
                <a:extLst>
                  <a:ext uri="{FF2B5EF4-FFF2-40B4-BE49-F238E27FC236}">
                    <a16:creationId xmlns:a16="http://schemas.microsoft.com/office/drawing/2014/main" xmlns="" id="{F160D220-0798-4884-89BF-C9695812D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3024"/>
                <a:ext cx="64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9" name="Oval 799">
                <a:extLst>
                  <a:ext uri="{FF2B5EF4-FFF2-40B4-BE49-F238E27FC236}">
                    <a16:creationId xmlns:a16="http://schemas.microsoft.com/office/drawing/2014/main" xmlns="" id="{9F59C764-6E3F-4E01-A256-EA25CDF5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3024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0" name="Oval 800">
                <a:extLst>
                  <a:ext uri="{FF2B5EF4-FFF2-40B4-BE49-F238E27FC236}">
                    <a16:creationId xmlns:a16="http://schemas.microsoft.com/office/drawing/2014/main" xmlns="" id="{81B55143-5AC6-4F0B-848B-4EEAAC273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3024"/>
                <a:ext cx="65" cy="6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1" name="Oval 801">
                <a:extLst>
                  <a:ext uri="{FF2B5EF4-FFF2-40B4-BE49-F238E27FC236}">
                    <a16:creationId xmlns:a16="http://schemas.microsoft.com/office/drawing/2014/main" xmlns="" id="{2C7CB80C-018E-4A28-82C7-B479DBBB7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3030"/>
                <a:ext cx="59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2" name="Oval 802">
                <a:extLst>
                  <a:ext uri="{FF2B5EF4-FFF2-40B4-BE49-F238E27FC236}">
                    <a16:creationId xmlns:a16="http://schemas.microsoft.com/office/drawing/2014/main" xmlns="" id="{F9F509C3-ED08-42E0-BD8D-B36540ED6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3030"/>
                <a:ext cx="53" cy="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3" name="Oval 803">
                <a:extLst>
                  <a:ext uri="{FF2B5EF4-FFF2-40B4-BE49-F238E27FC236}">
                    <a16:creationId xmlns:a16="http://schemas.microsoft.com/office/drawing/2014/main" xmlns="" id="{2E6E7CFE-7E22-4060-8336-95A7B3FCE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3030"/>
                <a:ext cx="53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4" name="Oval 804">
                <a:extLst>
                  <a:ext uri="{FF2B5EF4-FFF2-40B4-BE49-F238E27FC236}">
                    <a16:creationId xmlns:a16="http://schemas.microsoft.com/office/drawing/2014/main" xmlns="" id="{0930A9B6-414B-4904-B3DA-0F4235107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3036"/>
                <a:ext cx="46" cy="4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5" name="Oval 805">
                <a:extLst>
                  <a:ext uri="{FF2B5EF4-FFF2-40B4-BE49-F238E27FC236}">
                    <a16:creationId xmlns:a16="http://schemas.microsoft.com/office/drawing/2014/main" xmlns="" id="{6B049C25-4723-48BE-A25C-42A02822A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3036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6" name="Oval 806">
                <a:extLst>
                  <a:ext uri="{FF2B5EF4-FFF2-40B4-BE49-F238E27FC236}">
                    <a16:creationId xmlns:a16="http://schemas.microsoft.com/office/drawing/2014/main" xmlns="" id="{C7CC0DF8-8A10-4DF8-B026-CAD0F3C0E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2" y="3041"/>
                <a:ext cx="41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7" name="Oval 807">
                <a:extLst>
                  <a:ext uri="{FF2B5EF4-FFF2-40B4-BE49-F238E27FC236}">
                    <a16:creationId xmlns:a16="http://schemas.microsoft.com/office/drawing/2014/main" xmlns="" id="{B6EDBE7E-D83F-49C9-BA4F-D9B52DD7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3041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8" name="Oval 808">
                <a:extLst>
                  <a:ext uri="{FF2B5EF4-FFF2-40B4-BE49-F238E27FC236}">
                    <a16:creationId xmlns:a16="http://schemas.microsoft.com/office/drawing/2014/main" xmlns="" id="{FF50BF67-9717-4C18-902D-4478264F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041"/>
                <a:ext cx="29" cy="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9" name="Oval 809">
                <a:extLst>
                  <a:ext uri="{FF2B5EF4-FFF2-40B4-BE49-F238E27FC236}">
                    <a16:creationId xmlns:a16="http://schemas.microsoft.com/office/drawing/2014/main" xmlns="" id="{28E3B67E-0C50-4019-9E1E-D97CB7365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3047"/>
                <a:ext cx="17" cy="2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0" name="Oval 810">
                <a:extLst>
                  <a:ext uri="{FF2B5EF4-FFF2-40B4-BE49-F238E27FC236}">
                    <a16:creationId xmlns:a16="http://schemas.microsoft.com/office/drawing/2014/main" xmlns="" id="{8EB44FB2-4EF0-4682-94C5-8710D2358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3053"/>
                <a:ext cx="17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1" name="Oval 811">
                <a:extLst>
                  <a:ext uri="{FF2B5EF4-FFF2-40B4-BE49-F238E27FC236}">
                    <a16:creationId xmlns:a16="http://schemas.microsoft.com/office/drawing/2014/main" xmlns="" id="{49F65B59-004B-4070-952B-2C022FF0D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5" y="3053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2" name="Freeform 812">
                <a:extLst>
                  <a:ext uri="{FF2B5EF4-FFF2-40B4-BE49-F238E27FC236}">
                    <a16:creationId xmlns:a16="http://schemas.microsoft.com/office/drawing/2014/main" xmlns="" id="{FB552034-E3D8-41BB-BC54-FDDE8B228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305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3" name="Freeform 813">
                <a:extLst>
                  <a:ext uri="{FF2B5EF4-FFF2-40B4-BE49-F238E27FC236}">
                    <a16:creationId xmlns:a16="http://schemas.microsoft.com/office/drawing/2014/main" xmlns="" id="{E64AF85C-D8B6-4DE1-9222-C06167648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3059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4" name="Freeform 814">
                <a:extLst>
                  <a:ext uri="{FF2B5EF4-FFF2-40B4-BE49-F238E27FC236}">
                    <a16:creationId xmlns:a16="http://schemas.microsoft.com/office/drawing/2014/main" xmlns="" id="{9A22F2EF-7213-46CA-B708-4E4DBDFA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31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5" name="Freeform 815">
                <a:extLst>
                  <a:ext uri="{FF2B5EF4-FFF2-40B4-BE49-F238E27FC236}">
                    <a16:creationId xmlns:a16="http://schemas.microsoft.com/office/drawing/2014/main" xmlns="" id="{4AF3813F-E85D-4269-9023-1221A90A3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31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6" name="Oval 816">
                <a:extLst>
                  <a:ext uri="{FF2B5EF4-FFF2-40B4-BE49-F238E27FC236}">
                    <a16:creationId xmlns:a16="http://schemas.microsoft.com/office/drawing/2014/main" xmlns="" id="{7EA27C0C-DDD1-4E45-AE69-5670B17D1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3182"/>
                <a:ext cx="11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7" name="Oval 817">
                <a:extLst>
                  <a:ext uri="{FF2B5EF4-FFF2-40B4-BE49-F238E27FC236}">
                    <a16:creationId xmlns:a16="http://schemas.microsoft.com/office/drawing/2014/main" xmlns="" id="{B7C9DF00-7EE8-4B77-BFD3-3E5AF95E2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176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8" name="Oval 818">
                <a:extLst>
                  <a:ext uri="{FF2B5EF4-FFF2-40B4-BE49-F238E27FC236}">
                    <a16:creationId xmlns:a16="http://schemas.microsoft.com/office/drawing/2014/main" xmlns="" id="{96A5A9FE-0427-464A-8ED2-0E713F865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3176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9" name="Oval 819">
                <a:extLst>
                  <a:ext uri="{FF2B5EF4-FFF2-40B4-BE49-F238E27FC236}">
                    <a16:creationId xmlns:a16="http://schemas.microsoft.com/office/drawing/2014/main" xmlns="" id="{EEAF4085-0517-4CBA-8DF5-FE0F391E6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3170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0" name="Oval 820">
                <a:extLst>
                  <a:ext uri="{FF2B5EF4-FFF2-40B4-BE49-F238E27FC236}">
                    <a16:creationId xmlns:a16="http://schemas.microsoft.com/office/drawing/2014/main" xmlns="" id="{C0671FF6-BC2A-472F-B572-AB5B79A0F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3170"/>
                <a:ext cx="30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1" name="Oval 821">
                <a:extLst>
                  <a:ext uri="{FF2B5EF4-FFF2-40B4-BE49-F238E27FC236}">
                    <a16:creationId xmlns:a16="http://schemas.microsoft.com/office/drawing/2014/main" xmlns="" id="{A8152E63-D949-4C57-83C0-139AC7818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" y="3170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2" name="Oval 822">
                <a:extLst>
                  <a:ext uri="{FF2B5EF4-FFF2-40B4-BE49-F238E27FC236}">
                    <a16:creationId xmlns:a16="http://schemas.microsoft.com/office/drawing/2014/main" xmlns="" id="{1F03FC46-784A-4C5C-B772-326BFFB41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164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3" name="Oval 823">
                <a:extLst>
                  <a:ext uri="{FF2B5EF4-FFF2-40B4-BE49-F238E27FC236}">
                    <a16:creationId xmlns:a16="http://schemas.microsoft.com/office/drawing/2014/main" xmlns="" id="{BF443957-7AD7-4A45-9B74-9171BB55A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9" y="3164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4" name="Oval 824">
                <a:extLst>
                  <a:ext uri="{FF2B5EF4-FFF2-40B4-BE49-F238E27FC236}">
                    <a16:creationId xmlns:a16="http://schemas.microsoft.com/office/drawing/2014/main" xmlns="" id="{EB63CDBE-139F-453F-8858-6A61D315B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158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5" name="Oval 825">
                <a:extLst>
                  <a:ext uri="{FF2B5EF4-FFF2-40B4-BE49-F238E27FC236}">
                    <a16:creationId xmlns:a16="http://schemas.microsoft.com/office/drawing/2014/main" xmlns="" id="{7B414202-DF8B-436C-A7BB-35A20A8DC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3158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6" name="Oval 826">
                <a:extLst>
                  <a:ext uri="{FF2B5EF4-FFF2-40B4-BE49-F238E27FC236}">
                    <a16:creationId xmlns:a16="http://schemas.microsoft.com/office/drawing/2014/main" xmlns="" id="{AC652E12-C0C3-400F-A913-E6899B29A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3158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7" name="Oval 827">
                <a:extLst>
                  <a:ext uri="{FF2B5EF4-FFF2-40B4-BE49-F238E27FC236}">
                    <a16:creationId xmlns:a16="http://schemas.microsoft.com/office/drawing/2014/main" xmlns="" id="{C03A58C8-C8CD-4E5A-8DF5-D37D93CFF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3158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8" name="Oval 828">
                <a:extLst>
                  <a:ext uri="{FF2B5EF4-FFF2-40B4-BE49-F238E27FC236}">
                    <a16:creationId xmlns:a16="http://schemas.microsoft.com/office/drawing/2014/main" xmlns="" id="{66994674-6C25-484E-A71C-7EE60A662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" y="3158"/>
                <a:ext cx="58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9" name="Oval 829">
                <a:extLst>
                  <a:ext uri="{FF2B5EF4-FFF2-40B4-BE49-F238E27FC236}">
                    <a16:creationId xmlns:a16="http://schemas.microsoft.com/office/drawing/2014/main" xmlns="" id="{72328B99-24DE-4E3F-BB6D-004E31E6B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3158"/>
                <a:ext cx="64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0" name="Oval 830">
                <a:extLst>
                  <a:ext uri="{FF2B5EF4-FFF2-40B4-BE49-F238E27FC236}">
                    <a16:creationId xmlns:a16="http://schemas.microsoft.com/office/drawing/2014/main" xmlns="" id="{13AF875D-4073-4DAA-886E-2B7ED5314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" y="3158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1" name="Oval 831">
                <a:extLst>
                  <a:ext uri="{FF2B5EF4-FFF2-40B4-BE49-F238E27FC236}">
                    <a16:creationId xmlns:a16="http://schemas.microsoft.com/office/drawing/2014/main" xmlns="" id="{3B0339F4-6696-43D7-8526-5E6E0C1C6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6" y="3158"/>
                <a:ext cx="59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2" name="Oval 832">
                <a:extLst>
                  <a:ext uri="{FF2B5EF4-FFF2-40B4-BE49-F238E27FC236}">
                    <a16:creationId xmlns:a16="http://schemas.microsoft.com/office/drawing/2014/main" xmlns="" id="{4E6DC745-968C-400A-864C-9A61FD5A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3158"/>
                <a:ext cx="53" cy="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3" name="Oval 833">
                <a:extLst>
                  <a:ext uri="{FF2B5EF4-FFF2-40B4-BE49-F238E27FC236}">
                    <a16:creationId xmlns:a16="http://schemas.microsoft.com/office/drawing/2014/main" xmlns="" id="{AC5F41EE-AB1D-4A60-BAD2-F90019600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3158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4" name="Oval 834">
                <a:extLst>
                  <a:ext uri="{FF2B5EF4-FFF2-40B4-BE49-F238E27FC236}">
                    <a16:creationId xmlns:a16="http://schemas.microsoft.com/office/drawing/2014/main" xmlns="" id="{F3D06341-3991-4557-8E13-246BC913A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3158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5" name="Oval 835">
                <a:extLst>
                  <a:ext uri="{FF2B5EF4-FFF2-40B4-BE49-F238E27FC236}">
                    <a16:creationId xmlns:a16="http://schemas.microsoft.com/office/drawing/2014/main" xmlns="" id="{62A6CCCD-BE24-41DA-BA34-3ACBDDE30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8" y="3164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6" name="Oval 836">
                <a:extLst>
                  <a:ext uri="{FF2B5EF4-FFF2-40B4-BE49-F238E27FC236}">
                    <a16:creationId xmlns:a16="http://schemas.microsoft.com/office/drawing/2014/main" xmlns="" id="{A647F175-43B1-43AA-8118-DC779D9A5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3164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7" name="Oval 837">
                <a:extLst>
                  <a:ext uri="{FF2B5EF4-FFF2-40B4-BE49-F238E27FC236}">
                    <a16:creationId xmlns:a16="http://schemas.microsoft.com/office/drawing/2014/main" xmlns="" id="{CB4B419C-CD68-4C3E-AC2A-B1EE84FEE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3170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8" name="Oval 838">
                <a:extLst>
                  <a:ext uri="{FF2B5EF4-FFF2-40B4-BE49-F238E27FC236}">
                    <a16:creationId xmlns:a16="http://schemas.microsoft.com/office/drawing/2014/main" xmlns="" id="{5F54F174-F4A4-4D27-A30E-65153FAEA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" y="3170"/>
                <a:ext cx="30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9" name="Oval 839">
                <a:extLst>
                  <a:ext uri="{FF2B5EF4-FFF2-40B4-BE49-F238E27FC236}">
                    <a16:creationId xmlns:a16="http://schemas.microsoft.com/office/drawing/2014/main" xmlns="" id="{7DAF307B-2173-4551-A709-CAA6B2A34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3170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0" name="Oval 840">
                <a:extLst>
                  <a:ext uri="{FF2B5EF4-FFF2-40B4-BE49-F238E27FC236}">
                    <a16:creationId xmlns:a16="http://schemas.microsoft.com/office/drawing/2014/main" xmlns="" id="{34A33A0C-B32B-492F-83A7-2FA556ADE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6"/>
                <a:ext cx="23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1" name="Oval 841">
                <a:extLst>
                  <a:ext uri="{FF2B5EF4-FFF2-40B4-BE49-F238E27FC236}">
                    <a16:creationId xmlns:a16="http://schemas.microsoft.com/office/drawing/2014/main" xmlns="" id="{414ABAFC-AE43-4E26-94CC-6F9E255E3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3176"/>
                <a:ext cx="17" cy="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2" name="Oval 842">
                <a:extLst>
                  <a:ext uri="{FF2B5EF4-FFF2-40B4-BE49-F238E27FC236}">
                    <a16:creationId xmlns:a16="http://schemas.microsoft.com/office/drawing/2014/main" xmlns="" id="{64F15C07-D61A-480C-900D-2F34BBD18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" y="3182"/>
                <a:ext cx="12" cy="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3" name="Freeform 843">
                <a:extLst>
                  <a:ext uri="{FF2B5EF4-FFF2-40B4-BE49-F238E27FC236}">
                    <a16:creationId xmlns:a16="http://schemas.microsoft.com/office/drawing/2014/main" xmlns="" id="{D7D0136D-617B-4DFA-8E0F-36663866C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31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4" name="Freeform 844">
                <a:extLst>
                  <a:ext uri="{FF2B5EF4-FFF2-40B4-BE49-F238E27FC236}">
                    <a16:creationId xmlns:a16="http://schemas.microsoft.com/office/drawing/2014/main" xmlns="" id="{1E3D70E4-24E0-4E58-9E27-1F51B0BAC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5" y="31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5" name="Freeform 845">
                <a:extLst>
                  <a:ext uri="{FF2B5EF4-FFF2-40B4-BE49-F238E27FC236}">
                    <a16:creationId xmlns:a16="http://schemas.microsoft.com/office/drawing/2014/main" xmlns="" id="{139536F8-D48B-4D7E-A723-A92D9202B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331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6" name="Freeform 846">
                <a:extLst>
                  <a:ext uri="{FF2B5EF4-FFF2-40B4-BE49-F238E27FC236}">
                    <a16:creationId xmlns:a16="http://schemas.microsoft.com/office/drawing/2014/main" xmlns="" id="{E0D3C38C-22A8-471C-A7E0-1A104F48F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9" y="3317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7" name="Oval 847">
                <a:extLst>
                  <a:ext uri="{FF2B5EF4-FFF2-40B4-BE49-F238E27FC236}">
                    <a16:creationId xmlns:a16="http://schemas.microsoft.com/office/drawing/2014/main" xmlns="" id="{8799F446-384D-410C-A06E-583AA3800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8" y="3311"/>
                <a:ext cx="6" cy="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8" name="Oval 848">
                <a:extLst>
                  <a:ext uri="{FF2B5EF4-FFF2-40B4-BE49-F238E27FC236}">
                    <a16:creationId xmlns:a16="http://schemas.microsoft.com/office/drawing/2014/main" xmlns="" id="{A833F953-4C33-4606-8D9A-A67B99264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2" y="3311"/>
                <a:ext cx="17" cy="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9" name="Oval 849">
                <a:extLst>
                  <a:ext uri="{FF2B5EF4-FFF2-40B4-BE49-F238E27FC236}">
                    <a16:creationId xmlns:a16="http://schemas.microsoft.com/office/drawing/2014/main" xmlns="" id="{4C9F66C8-D378-4678-8E67-0D0024E7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1" y="3305"/>
                <a:ext cx="17" cy="1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0" name="Oval 850">
                <a:extLst>
                  <a:ext uri="{FF2B5EF4-FFF2-40B4-BE49-F238E27FC236}">
                    <a16:creationId xmlns:a16="http://schemas.microsoft.com/office/drawing/2014/main" xmlns="" id="{340AFC14-A15E-4EE7-A0F3-530B1789E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4" y="3305"/>
                <a:ext cx="24" cy="2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1" name="Oval 851">
                <a:extLst>
                  <a:ext uri="{FF2B5EF4-FFF2-40B4-BE49-F238E27FC236}">
                    <a16:creationId xmlns:a16="http://schemas.microsoft.com/office/drawing/2014/main" xmlns="" id="{BC743E31-A712-472C-8766-0F4DF0C04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3299"/>
                <a:ext cx="30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2" name="Oval 852">
                <a:extLst>
                  <a:ext uri="{FF2B5EF4-FFF2-40B4-BE49-F238E27FC236}">
                    <a16:creationId xmlns:a16="http://schemas.microsoft.com/office/drawing/2014/main" xmlns="" id="{7196DF7F-85D8-4CF7-8D12-4FD83E9D2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299"/>
                <a:ext cx="30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3" name="Oval 853">
                <a:extLst>
                  <a:ext uri="{FF2B5EF4-FFF2-40B4-BE49-F238E27FC236}">
                    <a16:creationId xmlns:a16="http://schemas.microsoft.com/office/drawing/2014/main" xmlns="" id="{89CA0D73-9A87-4FCF-9220-DB64A9E9D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299"/>
                <a:ext cx="41" cy="3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4" name="Oval 854">
                <a:extLst>
                  <a:ext uri="{FF2B5EF4-FFF2-40B4-BE49-F238E27FC236}">
                    <a16:creationId xmlns:a16="http://schemas.microsoft.com/office/drawing/2014/main" xmlns="" id="{EB011142-FD3A-4002-B295-945159F63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5" y="329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5" name="Oval 855">
                <a:extLst>
                  <a:ext uri="{FF2B5EF4-FFF2-40B4-BE49-F238E27FC236}">
                    <a16:creationId xmlns:a16="http://schemas.microsoft.com/office/drawing/2014/main" xmlns="" id="{AC3BBEFF-C25D-421F-A985-1937DC65E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" y="3293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6" name="Oval 856">
                <a:extLst>
                  <a:ext uri="{FF2B5EF4-FFF2-40B4-BE49-F238E27FC236}">
                    <a16:creationId xmlns:a16="http://schemas.microsoft.com/office/drawing/2014/main" xmlns="" id="{2F07D635-5F14-4367-8FCC-130FACBD1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3293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7" name="Oval 857">
                <a:extLst>
                  <a:ext uri="{FF2B5EF4-FFF2-40B4-BE49-F238E27FC236}">
                    <a16:creationId xmlns:a16="http://schemas.microsoft.com/office/drawing/2014/main" xmlns="" id="{F501A265-39AA-46A5-AC6A-6120CAEFE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328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8" name="Oval 858">
                <a:extLst>
                  <a:ext uri="{FF2B5EF4-FFF2-40B4-BE49-F238E27FC236}">
                    <a16:creationId xmlns:a16="http://schemas.microsoft.com/office/drawing/2014/main" xmlns="" id="{D84A9BC7-9884-43B9-8955-12CE26449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328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9" name="Oval 859">
                <a:extLst>
                  <a:ext uri="{FF2B5EF4-FFF2-40B4-BE49-F238E27FC236}">
                    <a16:creationId xmlns:a16="http://schemas.microsoft.com/office/drawing/2014/main" xmlns="" id="{EB1D2258-00CE-465B-9C9B-616386D00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5" y="3287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0" name="Oval 860">
                <a:extLst>
                  <a:ext uri="{FF2B5EF4-FFF2-40B4-BE49-F238E27FC236}">
                    <a16:creationId xmlns:a16="http://schemas.microsoft.com/office/drawing/2014/main" xmlns="" id="{2BFDB9D6-99F5-4080-BA78-D2719F180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4" y="3287"/>
                <a:ext cx="52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1" name="Oval 861">
                <a:extLst>
                  <a:ext uri="{FF2B5EF4-FFF2-40B4-BE49-F238E27FC236}">
                    <a16:creationId xmlns:a16="http://schemas.microsoft.com/office/drawing/2014/main" xmlns="" id="{53F2541E-FF99-4348-80B1-1A9A90AE6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328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2" name="Oval 862">
                <a:extLst>
                  <a:ext uri="{FF2B5EF4-FFF2-40B4-BE49-F238E27FC236}">
                    <a16:creationId xmlns:a16="http://schemas.microsoft.com/office/drawing/2014/main" xmlns="" id="{BA0ACBCB-D9FA-472C-9D32-AC4F7F3D7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2" y="328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3" name="Oval 863">
                <a:extLst>
                  <a:ext uri="{FF2B5EF4-FFF2-40B4-BE49-F238E27FC236}">
                    <a16:creationId xmlns:a16="http://schemas.microsoft.com/office/drawing/2014/main" xmlns="" id="{A7D19BF0-4064-43F6-976C-9F2E054A3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3287"/>
                <a:ext cx="53" cy="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4" name="Oval 864">
                <a:extLst>
                  <a:ext uri="{FF2B5EF4-FFF2-40B4-BE49-F238E27FC236}">
                    <a16:creationId xmlns:a16="http://schemas.microsoft.com/office/drawing/2014/main" xmlns="" id="{42F85EBE-59AE-4667-BDF2-A5FB338D3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0" y="3293"/>
                <a:ext cx="47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5" name="Oval 865">
                <a:extLst>
                  <a:ext uri="{FF2B5EF4-FFF2-40B4-BE49-F238E27FC236}">
                    <a16:creationId xmlns:a16="http://schemas.microsoft.com/office/drawing/2014/main" xmlns="" id="{E6BB7A03-1940-4B4C-8F8D-0CEB8373A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3293"/>
                <a:ext cx="41" cy="4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6" name="Oval 866">
                <a:extLst>
                  <a:ext uri="{FF2B5EF4-FFF2-40B4-BE49-F238E27FC236}">
                    <a16:creationId xmlns:a16="http://schemas.microsoft.com/office/drawing/2014/main" xmlns="" id="{DFEF3BAF-0DCC-4357-BA41-1F9A68AA9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4" y="3293"/>
                <a:ext cx="41" cy="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210" name="Oval 868">
              <a:extLst>
                <a:ext uri="{FF2B5EF4-FFF2-40B4-BE49-F238E27FC236}">
                  <a16:creationId xmlns:a16="http://schemas.microsoft.com/office/drawing/2014/main" xmlns="" id="{0C8828A9-E74B-4AE6-A34F-79CAE950F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3299"/>
              <a:ext cx="41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1" name="Oval 869">
              <a:extLst>
                <a:ext uri="{FF2B5EF4-FFF2-40B4-BE49-F238E27FC236}">
                  <a16:creationId xmlns:a16="http://schemas.microsoft.com/office/drawing/2014/main" xmlns="" id="{642DC63C-B930-4AE6-9E07-1BB3E61C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3299"/>
              <a:ext cx="30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2" name="Oval 870">
              <a:extLst>
                <a:ext uri="{FF2B5EF4-FFF2-40B4-BE49-F238E27FC236}">
                  <a16:creationId xmlns:a16="http://schemas.microsoft.com/office/drawing/2014/main" xmlns="" id="{D4F35BB4-C545-47F2-8D9C-31F018509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3299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3" name="Oval 871">
              <a:extLst>
                <a:ext uri="{FF2B5EF4-FFF2-40B4-BE49-F238E27FC236}">
                  <a16:creationId xmlns:a16="http://schemas.microsoft.com/office/drawing/2014/main" xmlns="" id="{5D65E669-8CB3-4EEC-9C4A-064C7944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3305"/>
              <a:ext cx="23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4" name="Oval 872">
              <a:extLst>
                <a:ext uri="{FF2B5EF4-FFF2-40B4-BE49-F238E27FC236}">
                  <a16:creationId xmlns:a16="http://schemas.microsoft.com/office/drawing/2014/main" xmlns="" id="{49AE2312-C202-44BF-90F1-26643689C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305"/>
              <a:ext cx="17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5" name="Oval 873">
              <a:extLst>
                <a:ext uri="{FF2B5EF4-FFF2-40B4-BE49-F238E27FC236}">
                  <a16:creationId xmlns:a16="http://schemas.microsoft.com/office/drawing/2014/main" xmlns="" id="{30159B98-8FFD-442A-A116-12100A31E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" y="3311"/>
              <a:ext cx="17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6" name="Oval 874">
              <a:extLst>
                <a:ext uri="{FF2B5EF4-FFF2-40B4-BE49-F238E27FC236}">
                  <a16:creationId xmlns:a16="http://schemas.microsoft.com/office/drawing/2014/main" xmlns="" id="{407EB2B7-D7E5-419D-BAAC-1656A62A1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3311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7" name="Freeform 875">
              <a:extLst>
                <a:ext uri="{FF2B5EF4-FFF2-40B4-BE49-F238E27FC236}">
                  <a16:creationId xmlns:a16="http://schemas.microsoft.com/office/drawing/2014/main" xmlns="" id="{2C83EBFD-EC11-4D03-9DAB-50580104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3317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8" name="Freeform 876">
              <a:extLst>
                <a:ext uri="{FF2B5EF4-FFF2-40B4-BE49-F238E27FC236}">
                  <a16:creationId xmlns:a16="http://schemas.microsoft.com/office/drawing/2014/main" xmlns="" id="{3B4063E7-A6D5-4206-8386-49E81055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" y="3317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9" name="Freeform 877">
              <a:extLst>
                <a:ext uri="{FF2B5EF4-FFF2-40B4-BE49-F238E27FC236}">
                  <a16:creationId xmlns:a16="http://schemas.microsoft.com/office/drawing/2014/main" xmlns="" id="{4668AF15-E3C3-4767-99D8-C80661DD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3440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0" name="Freeform 878">
              <a:extLst>
                <a:ext uri="{FF2B5EF4-FFF2-40B4-BE49-F238E27FC236}">
                  <a16:creationId xmlns:a16="http://schemas.microsoft.com/office/drawing/2014/main" xmlns="" id="{E0A0DE42-ED13-496E-9A0D-C43B63D53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3440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1" name="Oval 879">
              <a:extLst>
                <a:ext uri="{FF2B5EF4-FFF2-40B4-BE49-F238E27FC236}">
                  <a16:creationId xmlns:a16="http://schemas.microsoft.com/office/drawing/2014/main" xmlns="" id="{679A8545-52C5-455D-888C-15B926760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3440"/>
              <a:ext cx="5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2" name="Oval 880">
              <a:extLst>
                <a:ext uri="{FF2B5EF4-FFF2-40B4-BE49-F238E27FC236}">
                  <a16:creationId xmlns:a16="http://schemas.microsoft.com/office/drawing/2014/main" xmlns="" id="{96E716EE-0C91-47F5-B693-203EC782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" y="3440"/>
              <a:ext cx="17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3" name="Oval 881">
              <a:extLst>
                <a:ext uri="{FF2B5EF4-FFF2-40B4-BE49-F238E27FC236}">
                  <a16:creationId xmlns:a16="http://schemas.microsoft.com/office/drawing/2014/main" xmlns="" id="{169A64AF-038C-4282-A789-FD5FA0A79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3434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4" name="Oval 882">
              <a:extLst>
                <a:ext uri="{FF2B5EF4-FFF2-40B4-BE49-F238E27FC236}">
                  <a16:creationId xmlns:a16="http://schemas.microsoft.com/office/drawing/2014/main" xmlns="" id="{AD4C7ACC-DD7B-42CB-B233-F8AB38EEC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3434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5" name="Oval 883">
              <a:extLst>
                <a:ext uri="{FF2B5EF4-FFF2-40B4-BE49-F238E27FC236}">
                  <a16:creationId xmlns:a16="http://schemas.microsoft.com/office/drawing/2014/main" xmlns="" id="{0501CE73-B458-4E1D-BBAB-50F742314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42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6" name="Oval 884">
              <a:extLst>
                <a:ext uri="{FF2B5EF4-FFF2-40B4-BE49-F238E27FC236}">
                  <a16:creationId xmlns:a16="http://schemas.microsoft.com/office/drawing/2014/main" xmlns="" id="{D02D3D93-C031-47B4-A9F4-458DDE617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428"/>
              <a:ext cx="29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7" name="Oval 885">
              <a:extLst>
                <a:ext uri="{FF2B5EF4-FFF2-40B4-BE49-F238E27FC236}">
                  <a16:creationId xmlns:a16="http://schemas.microsoft.com/office/drawing/2014/main" xmlns="" id="{243B6D53-CFEC-4422-A200-6E6EDAAE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" y="3428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8" name="Oval 886">
              <a:extLst>
                <a:ext uri="{FF2B5EF4-FFF2-40B4-BE49-F238E27FC236}">
                  <a16:creationId xmlns:a16="http://schemas.microsoft.com/office/drawing/2014/main" xmlns="" id="{D3647EF0-BDD8-429B-AED9-A3ABCEAAD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9" name="Oval 887">
              <a:extLst>
                <a:ext uri="{FF2B5EF4-FFF2-40B4-BE49-F238E27FC236}">
                  <a16:creationId xmlns:a16="http://schemas.microsoft.com/office/drawing/2014/main" xmlns="" id="{FC5C11CC-50D6-4A45-A759-58840406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0" name="Oval 888">
              <a:extLst>
                <a:ext uri="{FF2B5EF4-FFF2-40B4-BE49-F238E27FC236}">
                  <a16:creationId xmlns:a16="http://schemas.microsoft.com/office/drawing/2014/main" xmlns="" id="{CD8CAC87-E24B-47AC-B815-431FA2FB6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1" name="Oval 889">
              <a:extLst>
                <a:ext uri="{FF2B5EF4-FFF2-40B4-BE49-F238E27FC236}">
                  <a16:creationId xmlns:a16="http://schemas.microsoft.com/office/drawing/2014/main" xmlns="" id="{7B97AB59-9D1B-49D7-9DBE-D9E0A21E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422"/>
              <a:ext cx="41" cy="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2" name="Oval 890">
              <a:extLst>
                <a:ext uri="{FF2B5EF4-FFF2-40B4-BE49-F238E27FC236}">
                  <a16:creationId xmlns:a16="http://schemas.microsoft.com/office/drawing/2014/main" xmlns="" id="{BC7ECF0F-8BA3-4208-83D5-7089AEC83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3422"/>
              <a:ext cx="46" cy="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3" name="Oval 891">
              <a:extLst>
                <a:ext uri="{FF2B5EF4-FFF2-40B4-BE49-F238E27FC236}">
                  <a16:creationId xmlns:a16="http://schemas.microsoft.com/office/drawing/2014/main" xmlns="" id="{D49B64DB-55A4-4FFF-B407-E38C0C1B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" y="3422"/>
              <a:ext cx="47" cy="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4" name="Oval 892">
              <a:extLst>
                <a:ext uri="{FF2B5EF4-FFF2-40B4-BE49-F238E27FC236}">
                  <a16:creationId xmlns:a16="http://schemas.microsoft.com/office/drawing/2014/main" xmlns="" id="{E7D6A3B0-B739-4DDD-9E2E-660125B5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" y="3422"/>
              <a:ext cx="47" cy="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5" name="Oval 893">
              <a:extLst>
                <a:ext uri="{FF2B5EF4-FFF2-40B4-BE49-F238E27FC236}">
                  <a16:creationId xmlns:a16="http://schemas.microsoft.com/office/drawing/2014/main" xmlns="" id="{A8FC1FDC-9B95-4DFD-AC5C-8C4D4483F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422"/>
              <a:ext cx="41" cy="4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6" name="Oval 894">
              <a:extLst>
                <a:ext uri="{FF2B5EF4-FFF2-40B4-BE49-F238E27FC236}">
                  <a16:creationId xmlns:a16="http://schemas.microsoft.com/office/drawing/2014/main" xmlns="" id="{466F603F-ECBB-46D0-B748-7E6082FEA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7" name="Oval 895">
              <a:extLst>
                <a:ext uri="{FF2B5EF4-FFF2-40B4-BE49-F238E27FC236}">
                  <a16:creationId xmlns:a16="http://schemas.microsoft.com/office/drawing/2014/main" xmlns="" id="{AA670F96-8BCA-470F-8110-113A08616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8" name="Oval 896">
              <a:extLst>
                <a:ext uri="{FF2B5EF4-FFF2-40B4-BE49-F238E27FC236}">
                  <a16:creationId xmlns:a16="http://schemas.microsoft.com/office/drawing/2014/main" xmlns="" id="{297825E0-A8B9-4FFC-930C-8F663065E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3422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9" name="Oval 897">
              <a:extLst>
                <a:ext uri="{FF2B5EF4-FFF2-40B4-BE49-F238E27FC236}">
                  <a16:creationId xmlns:a16="http://schemas.microsoft.com/office/drawing/2014/main" xmlns="" id="{ABEA6320-F478-4ACA-9C53-989E3CEA2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4" y="3428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0" name="Oval 898">
              <a:extLst>
                <a:ext uri="{FF2B5EF4-FFF2-40B4-BE49-F238E27FC236}">
                  <a16:creationId xmlns:a16="http://schemas.microsoft.com/office/drawing/2014/main" xmlns="" id="{E818D8A0-F6C0-40FF-BC6A-B028D9C43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3428"/>
              <a:ext cx="30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1" name="Oval 899">
              <a:extLst>
                <a:ext uri="{FF2B5EF4-FFF2-40B4-BE49-F238E27FC236}">
                  <a16:creationId xmlns:a16="http://schemas.microsoft.com/office/drawing/2014/main" xmlns="" id="{0C097383-7BD9-4570-82D9-9891B6FC9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3428"/>
              <a:ext cx="30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2" name="Oval 900">
              <a:extLst>
                <a:ext uri="{FF2B5EF4-FFF2-40B4-BE49-F238E27FC236}">
                  <a16:creationId xmlns:a16="http://schemas.microsoft.com/office/drawing/2014/main" xmlns="" id="{2B90BB84-6B16-408C-8664-D0AA0B739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" y="3434"/>
              <a:ext cx="24" cy="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3" name="Oval 901">
              <a:extLst>
                <a:ext uri="{FF2B5EF4-FFF2-40B4-BE49-F238E27FC236}">
                  <a16:creationId xmlns:a16="http://schemas.microsoft.com/office/drawing/2014/main" xmlns="" id="{C3668AB7-B453-4316-92DF-6712BBBCB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3434"/>
              <a:ext cx="18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4" name="Oval 902">
              <a:extLst>
                <a:ext uri="{FF2B5EF4-FFF2-40B4-BE49-F238E27FC236}">
                  <a16:creationId xmlns:a16="http://schemas.microsoft.com/office/drawing/2014/main" xmlns="" id="{C0BBEE1B-00B9-4DCA-AF08-A1A4D0668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3440"/>
              <a:ext cx="17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5" name="Oval 903">
              <a:extLst>
                <a:ext uri="{FF2B5EF4-FFF2-40B4-BE49-F238E27FC236}">
                  <a16:creationId xmlns:a16="http://schemas.microsoft.com/office/drawing/2014/main" xmlns="" id="{FD2A4D41-B5D6-4F8D-99D9-129E31FF6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" y="3440"/>
              <a:ext cx="5" cy="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6" name="Freeform 904">
              <a:extLst>
                <a:ext uri="{FF2B5EF4-FFF2-40B4-BE49-F238E27FC236}">
                  <a16:creationId xmlns:a16="http://schemas.microsoft.com/office/drawing/2014/main" xmlns="" id="{5B965ADA-4276-4FE8-A295-9B8C778A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3440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7" name="Freeform 905">
              <a:extLst>
                <a:ext uri="{FF2B5EF4-FFF2-40B4-BE49-F238E27FC236}">
                  <a16:creationId xmlns:a16="http://schemas.microsoft.com/office/drawing/2014/main" xmlns="" id="{E81D568A-1CD3-4CBC-82D1-F9BDB554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3440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8" name="Freeform 906">
              <a:extLst>
                <a:ext uri="{FF2B5EF4-FFF2-40B4-BE49-F238E27FC236}">
                  <a16:creationId xmlns:a16="http://schemas.microsoft.com/office/drawing/2014/main" xmlns="" id="{B01720EE-1EEB-4B76-9468-32C5CC9E7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3568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6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9" name="Freeform 907">
              <a:extLst>
                <a:ext uri="{FF2B5EF4-FFF2-40B4-BE49-F238E27FC236}">
                  <a16:creationId xmlns:a16="http://schemas.microsoft.com/office/drawing/2014/main" xmlns="" id="{45087A6A-7982-441D-95ED-3D9C44213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3568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6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0" name="Oval 908">
              <a:extLst>
                <a:ext uri="{FF2B5EF4-FFF2-40B4-BE49-F238E27FC236}">
                  <a16:creationId xmlns:a16="http://schemas.microsoft.com/office/drawing/2014/main" xmlns="" id="{CBC5A6B9-1085-41E6-AB56-103A1C4E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568"/>
              <a:ext cx="6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1" name="Oval 909">
              <a:extLst>
                <a:ext uri="{FF2B5EF4-FFF2-40B4-BE49-F238E27FC236}">
                  <a16:creationId xmlns:a16="http://schemas.microsoft.com/office/drawing/2014/main" xmlns="" id="{2F0069FE-1125-4F84-AA55-23863447F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3568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2" name="Oval 910">
              <a:extLst>
                <a:ext uri="{FF2B5EF4-FFF2-40B4-BE49-F238E27FC236}">
                  <a16:creationId xmlns:a16="http://schemas.microsoft.com/office/drawing/2014/main" xmlns="" id="{6429D28C-86F9-45DE-BF4C-FFA7BF47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3562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3" name="Oval 911">
              <a:extLst>
                <a:ext uri="{FF2B5EF4-FFF2-40B4-BE49-F238E27FC236}">
                  <a16:creationId xmlns:a16="http://schemas.microsoft.com/office/drawing/2014/main" xmlns="" id="{D115C83F-4533-45A5-91B6-E6E63388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562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4" name="Oval 912">
              <a:extLst>
                <a:ext uri="{FF2B5EF4-FFF2-40B4-BE49-F238E27FC236}">
                  <a16:creationId xmlns:a16="http://schemas.microsoft.com/office/drawing/2014/main" xmlns="" id="{BA2CD0B2-1D3C-4A10-9938-44B4696A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3562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5" name="Oval 913">
              <a:extLst>
                <a:ext uri="{FF2B5EF4-FFF2-40B4-BE49-F238E27FC236}">
                  <a16:creationId xmlns:a16="http://schemas.microsoft.com/office/drawing/2014/main" xmlns="" id="{D657E773-16BB-4984-9278-F6EA79493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3557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6" name="Oval 914">
              <a:extLst>
                <a:ext uri="{FF2B5EF4-FFF2-40B4-BE49-F238E27FC236}">
                  <a16:creationId xmlns:a16="http://schemas.microsoft.com/office/drawing/2014/main" xmlns="" id="{9464D4EC-0639-4008-AAF1-9CEC5E62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557"/>
              <a:ext cx="29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7" name="Oval 915">
              <a:extLst>
                <a:ext uri="{FF2B5EF4-FFF2-40B4-BE49-F238E27FC236}">
                  <a16:creationId xmlns:a16="http://schemas.microsoft.com/office/drawing/2014/main" xmlns="" id="{F8F76356-80BA-4D59-B9A1-5A339B9BA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" y="3557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8" name="Oval 916">
              <a:extLst>
                <a:ext uri="{FF2B5EF4-FFF2-40B4-BE49-F238E27FC236}">
                  <a16:creationId xmlns:a16="http://schemas.microsoft.com/office/drawing/2014/main" xmlns="" id="{9280EBDF-AF16-4E84-9254-FBAE2B01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3557"/>
              <a:ext cx="41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9" name="Oval 917">
              <a:extLst>
                <a:ext uri="{FF2B5EF4-FFF2-40B4-BE49-F238E27FC236}">
                  <a16:creationId xmlns:a16="http://schemas.microsoft.com/office/drawing/2014/main" xmlns="" id="{C020EF71-2024-4140-8827-07055687C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3551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0" name="Oval 918">
              <a:extLst>
                <a:ext uri="{FF2B5EF4-FFF2-40B4-BE49-F238E27FC236}">
                  <a16:creationId xmlns:a16="http://schemas.microsoft.com/office/drawing/2014/main" xmlns="" id="{C1F9193F-3712-4850-860C-B308663A7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3551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1" name="Oval 919">
              <a:extLst>
                <a:ext uri="{FF2B5EF4-FFF2-40B4-BE49-F238E27FC236}">
                  <a16:creationId xmlns:a16="http://schemas.microsoft.com/office/drawing/2014/main" xmlns="" id="{8A52F67C-79C4-4EE6-8333-2ADDC6E9E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3551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2" name="Oval 920">
              <a:extLst>
                <a:ext uri="{FF2B5EF4-FFF2-40B4-BE49-F238E27FC236}">
                  <a16:creationId xmlns:a16="http://schemas.microsoft.com/office/drawing/2014/main" xmlns="" id="{76248617-74B3-4DBE-9891-4922F79AE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9" y="3551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3" name="Oval 921">
              <a:extLst>
                <a:ext uri="{FF2B5EF4-FFF2-40B4-BE49-F238E27FC236}">
                  <a16:creationId xmlns:a16="http://schemas.microsoft.com/office/drawing/2014/main" xmlns="" id="{EACA5CBB-BC6F-4C51-8F3D-97A0E77BE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551"/>
              <a:ext cx="41" cy="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4" name="Oval 922">
              <a:extLst>
                <a:ext uri="{FF2B5EF4-FFF2-40B4-BE49-F238E27FC236}">
                  <a16:creationId xmlns:a16="http://schemas.microsoft.com/office/drawing/2014/main" xmlns="" id="{ECA1D4FC-1FEA-4561-9A82-C022F7E3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3557"/>
              <a:ext cx="41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5" name="Oval 923">
              <a:extLst>
                <a:ext uri="{FF2B5EF4-FFF2-40B4-BE49-F238E27FC236}">
                  <a16:creationId xmlns:a16="http://schemas.microsoft.com/office/drawing/2014/main" xmlns="" id="{E394D794-747A-45BF-B15B-E7A9C4295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3557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6" name="Oval 924">
              <a:extLst>
                <a:ext uri="{FF2B5EF4-FFF2-40B4-BE49-F238E27FC236}">
                  <a16:creationId xmlns:a16="http://schemas.microsoft.com/office/drawing/2014/main" xmlns="" id="{B3E7EA89-672A-41D7-B6D0-971B6E84E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557"/>
              <a:ext cx="29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7" name="Oval 925">
              <a:extLst>
                <a:ext uri="{FF2B5EF4-FFF2-40B4-BE49-F238E27FC236}">
                  <a16:creationId xmlns:a16="http://schemas.microsoft.com/office/drawing/2014/main" xmlns="" id="{45D80622-136C-46A6-8E3F-064E52CB9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3557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8" name="Oval 926">
              <a:extLst>
                <a:ext uri="{FF2B5EF4-FFF2-40B4-BE49-F238E27FC236}">
                  <a16:creationId xmlns:a16="http://schemas.microsoft.com/office/drawing/2014/main" xmlns="" id="{3C8689E1-9BE3-4B65-A0C6-1C59825B6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3562"/>
              <a:ext cx="30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9" name="Oval 927">
              <a:extLst>
                <a:ext uri="{FF2B5EF4-FFF2-40B4-BE49-F238E27FC236}">
                  <a16:creationId xmlns:a16="http://schemas.microsoft.com/office/drawing/2014/main" xmlns="" id="{7BEC4F40-D650-44E9-AB71-7166FD5BC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3562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0" name="Oval 928">
              <a:extLst>
                <a:ext uri="{FF2B5EF4-FFF2-40B4-BE49-F238E27FC236}">
                  <a16:creationId xmlns:a16="http://schemas.microsoft.com/office/drawing/2014/main" xmlns="" id="{DC07E9D6-8529-4FA1-B647-CFDF3CA8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" y="3562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1" name="Oval 929">
              <a:extLst>
                <a:ext uri="{FF2B5EF4-FFF2-40B4-BE49-F238E27FC236}">
                  <a16:creationId xmlns:a16="http://schemas.microsoft.com/office/drawing/2014/main" xmlns="" id="{EB8D61F3-DD50-45A4-8C6F-90EE56B9E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3568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2" name="Oval 930">
              <a:extLst>
                <a:ext uri="{FF2B5EF4-FFF2-40B4-BE49-F238E27FC236}">
                  <a16:creationId xmlns:a16="http://schemas.microsoft.com/office/drawing/2014/main" xmlns="" id="{E3792A6A-5516-48C8-8413-A4FA55097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" y="3568"/>
              <a:ext cx="6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3" name="Freeform 931">
              <a:extLst>
                <a:ext uri="{FF2B5EF4-FFF2-40B4-BE49-F238E27FC236}">
                  <a16:creationId xmlns:a16="http://schemas.microsoft.com/office/drawing/2014/main" xmlns="" id="{AC9CDFE1-BE8D-49AF-A27A-469E76DAD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3568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6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4" name="Freeform 932">
              <a:extLst>
                <a:ext uri="{FF2B5EF4-FFF2-40B4-BE49-F238E27FC236}">
                  <a16:creationId xmlns:a16="http://schemas.microsoft.com/office/drawing/2014/main" xmlns="" id="{0D47B677-57AC-4432-9C67-CD218ED3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3568"/>
              <a:ext cx="5" cy="6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6 h 6"/>
                <a:gd name="T8" fmla="*/ 0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5" name="Freeform 933">
              <a:extLst>
                <a:ext uri="{FF2B5EF4-FFF2-40B4-BE49-F238E27FC236}">
                  <a16:creationId xmlns:a16="http://schemas.microsoft.com/office/drawing/2014/main" xmlns="" id="{44ECA116-DFDD-4778-A01C-3FD883DB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69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6" name="Freeform 934">
              <a:extLst>
                <a:ext uri="{FF2B5EF4-FFF2-40B4-BE49-F238E27FC236}">
                  <a16:creationId xmlns:a16="http://schemas.microsoft.com/office/drawing/2014/main" xmlns="" id="{2A1E6DC8-D71E-4FA6-BBD2-A1C19B896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369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7" name="Oval 935">
              <a:extLst>
                <a:ext uri="{FF2B5EF4-FFF2-40B4-BE49-F238E27FC236}">
                  <a16:creationId xmlns:a16="http://schemas.microsoft.com/office/drawing/2014/main" xmlns="" id="{8ADA0CCE-D7B4-4ABD-BC2E-3D44965BC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3697"/>
              <a:ext cx="6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8" name="Oval 936">
              <a:extLst>
                <a:ext uri="{FF2B5EF4-FFF2-40B4-BE49-F238E27FC236}">
                  <a16:creationId xmlns:a16="http://schemas.microsoft.com/office/drawing/2014/main" xmlns="" id="{39A2DA79-164C-41D6-BFBA-0C3CA8975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3697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9" name="Oval 937">
              <a:extLst>
                <a:ext uri="{FF2B5EF4-FFF2-40B4-BE49-F238E27FC236}">
                  <a16:creationId xmlns:a16="http://schemas.microsoft.com/office/drawing/2014/main" xmlns="" id="{DDCBF138-2EB8-4511-AB1C-6BAB03D6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3691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0" name="Oval 938">
              <a:extLst>
                <a:ext uri="{FF2B5EF4-FFF2-40B4-BE49-F238E27FC236}">
                  <a16:creationId xmlns:a16="http://schemas.microsoft.com/office/drawing/2014/main" xmlns="" id="{09181DCF-AF62-4003-BBCC-1FEA7473A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3691"/>
              <a:ext cx="18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1" name="Oval 939">
              <a:extLst>
                <a:ext uri="{FF2B5EF4-FFF2-40B4-BE49-F238E27FC236}">
                  <a16:creationId xmlns:a16="http://schemas.microsoft.com/office/drawing/2014/main" xmlns="" id="{01FB3921-4505-4264-86E5-5FB814AB4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3691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2" name="Oval 940">
              <a:extLst>
                <a:ext uri="{FF2B5EF4-FFF2-40B4-BE49-F238E27FC236}">
                  <a16:creationId xmlns:a16="http://schemas.microsoft.com/office/drawing/2014/main" xmlns="" id="{C5C67F7E-92D6-4B90-BB3A-A13038E5F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3691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3" name="Oval 941">
              <a:extLst>
                <a:ext uri="{FF2B5EF4-FFF2-40B4-BE49-F238E27FC236}">
                  <a16:creationId xmlns:a16="http://schemas.microsoft.com/office/drawing/2014/main" xmlns="" id="{73543C9C-ECF6-47B3-BCFE-CD51EDAA4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685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4" name="Oval 942">
              <a:extLst>
                <a:ext uri="{FF2B5EF4-FFF2-40B4-BE49-F238E27FC236}">
                  <a16:creationId xmlns:a16="http://schemas.microsoft.com/office/drawing/2014/main" xmlns="" id="{8003DB3C-52CE-4BF3-9189-7E127D2B8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685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5" name="Oval 943">
              <a:extLst>
                <a:ext uri="{FF2B5EF4-FFF2-40B4-BE49-F238E27FC236}">
                  <a16:creationId xmlns:a16="http://schemas.microsoft.com/office/drawing/2014/main" xmlns="" id="{330298A2-BEF4-4507-8ECB-BE36590C2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685"/>
              <a:ext cx="29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6" name="Oval 944">
              <a:extLst>
                <a:ext uri="{FF2B5EF4-FFF2-40B4-BE49-F238E27FC236}">
                  <a16:creationId xmlns:a16="http://schemas.microsoft.com/office/drawing/2014/main" xmlns="" id="{8565BE4C-B7B8-419F-92BC-BB35C4F9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685"/>
              <a:ext cx="30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7" name="Oval 945">
              <a:extLst>
                <a:ext uri="{FF2B5EF4-FFF2-40B4-BE49-F238E27FC236}">
                  <a16:creationId xmlns:a16="http://schemas.microsoft.com/office/drawing/2014/main" xmlns="" id="{26DD85F7-042E-4ABD-B332-346DA651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3685"/>
              <a:ext cx="30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8" name="Oval 946">
              <a:extLst>
                <a:ext uri="{FF2B5EF4-FFF2-40B4-BE49-F238E27FC236}">
                  <a16:creationId xmlns:a16="http://schemas.microsoft.com/office/drawing/2014/main" xmlns="" id="{7D2B0EDD-2551-4C2A-AC20-1B9CABF2D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3685"/>
              <a:ext cx="29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9" name="Oval 947">
              <a:extLst>
                <a:ext uri="{FF2B5EF4-FFF2-40B4-BE49-F238E27FC236}">
                  <a16:creationId xmlns:a16="http://schemas.microsoft.com/office/drawing/2014/main" xmlns="" id="{1072791B-DBC8-4984-8E7F-FABE42A4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685"/>
              <a:ext cx="29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0" name="Oval 948">
              <a:extLst>
                <a:ext uri="{FF2B5EF4-FFF2-40B4-BE49-F238E27FC236}">
                  <a16:creationId xmlns:a16="http://schemas.microsoft.com/office/drawing/2014/main" xmlns="" id="{DB124BC0-02D0-43AD-8C3B-CF26F8A5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685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1" name="Oval 949">
              <a:extLst>
                <a:ext uri="{FF2B5EF4-FFF2-40B4-BE49-F238E27FC236}">
                  <a16:creationId xmlns:a16="http://schemas.microsoft.com/office/drawing/2014/main" xmlns="" id="{5B1CFAD2-79D0-4248-90AF-FAB2DFC4E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3685"/>
              <a:ext cx="29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2" name="Oval 950">
              <a:extLst>
                <a:ext uri="{FF2B5EF4-FFF2-40B4-BE49-F238E27FC236}">
                  <a16:creationId xmlns:a16="http://schemas.microsoft.com/office/drawing/2014/main" xmlns="" id="{CF25B13C-0C4E-4A1D-AD1B-898B2D9C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1" y="3691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3" name="Oval 951">
              <a:extLst>
                <a:ext uri="{FF2B5EF4-FFF2-40B4-BE49-F238E27FC236}">
                  <a16:creationId xmlns:a16="http://schemas.microsoft.com/office/drawing/2014/main" xmlns="" id="{EA609F23-FC5A-48FA-ADC7-9E2B8958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3691"/>
              <a:ext cx="24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4" name="Oval 952">
              <a:extLst>
                <a:ext uri="{FF2B5EF4-FFF2-40B4-BE49-F238E27FC236}">
                  <a16:creationId xmlns:a16="http://schemas.microsoft.com/office/drawing/2014/main" xmlns="" id="{BC6014F4-5180-45E2-B6CB-4BE26FA36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3691"/>
              <a:ext cx="18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5" name="Oval 953">
              <a:extLst>
                <a:ext uri="{FF2B5EF4-FFF2-40B4-BE49-F238E27FC236}">
                  <a16:creationId xmlns:a16="http://schemas.microsoft.com/office/drawing/2014/main" xmlns="" id="{C7A592B9-8EEF-4197-B9F7-7DD704305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3691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6" name="Oval 954">
              <a:extLst>
                <a:ext uri="{FF2B5EF4-FFF2-40B4-BE49-F238E27FC236}">
                  <a16:creationId xmlns:a16="http://schemas.microsoft.com/office/drawing/2014/main" xmlns="" id="{5E96FD82-4E2A-4D34-9707-FAB10FEA8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3" y="3697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7" name="Oval 955">
              <a:extLst>
                <a:ext uri="{FF2B5EF4-FFF2-40B4-BE49-F238E27FC236}">
                  <a16:creationId xmlns:a16="http://schemas.microsoft.com/office/drawing/2014/main" xmlns="" id="{D440E6C0-470C-4505-8488-2DAFD1552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" y="3697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8" name="Freeform 956">
              <a:extLst>
                <a:ext uri="{FF2B5EF4-FFF2-40B4-BE49-F238E27FC236}">
                  <a16:creationId xmlns:a16="http://schemas.microsoft.com/office/drawing/2014/main" xmlns="" id="{F84A69C3-5850-4F07-8BE8-8A0F11EB1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" y="369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9" name="Freeform 957">
              <a:extLst>
                <a:ext uri="{FF2B5EF4-FFF2-40B4-BE49-F238E27FC236}">
                  <a16:creationId xmlns:a16="http://schemas.microsoft.com/office/drawing/2014/main" xmlns="" id="{41939BF4-4BBD-4DF6-BD4E-3EC84EC38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" y="369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0" name="Freeform 958">
              <a:extLst>
                <a:ext uri="{FF2B5EF4-FFF2-40B4-BE49-F238E27FC236}">
                  <a16:creationId xmlns:a16="http://schemas.microsoft.com/office/drawing/2014/main" xmlns="" id="{6D3E5CBD-FA92-40B6-A4CE-905E7548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3826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1" name="Freeform 959">
              <a:extLst>
                <a:ext uri="{FF2B5EF4-FFF2-40B4-BE49-F238E27FC236}">
                  <a16:creationId xmlns:a16="http://schemas.microsoft.com/office/drawing/2014/main" xmlns="" id="{54073D9C-B96E-4C19-AA50-83D462F48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3826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2" name="Oval 960">
              <a:extLst>
                <a:ext uri="{FF2B5EF4-FFF2-40B4-BE49-F238E27FC236}">
                  <a16:creationId xmlns:a16="http://schemas.microsoft.com/office/drawing/2014/main" xmlns="" id="{0FBFBEFA-D622-4C34-B9A0-760F4697E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3826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3" name="Oval 961">
              <a:extLst>
                <a:ext uri="{FF2B5EF4-FFF2-40B4-BE49-F238E27FC236}">
                  <a16:creationId xmlns:a16="http://schemas.microsoft.com/office/drawing/2014/main" xmlns="" id="{BD4CFDDF-CD01-4939-B125-6412050D9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3826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4" name="Oval 962">
              <a:extLst>
                <a:ext uri="{FF2B5EF4-FFF2-40B4-BE49-F238E27FC236}">
                  <a16:creationId xmlns:a16="http://schemas.microsoft.com/office/drawing/2014/main" xmlns="" id="{6E93D5F5-039A-45B5-948F-660593855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" y="3826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5" name="Oval 963">
              <a:extLst>
                <a:ext uri="{FF2B5EF4-FFF2-40B4-BE49-F238E27FC236}">
                  <a16:creationId xmlns:a16="http://schemas.microsoft.com/office/drawing/2014/main" xmlns="" id="{508BFC65-1213-48EB-980B-55CAE6B24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3820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6" name="Oval 964">
              <a:extLst>
                <a:ext uri="{FF2B5EF4-FFF2-40B4-BE49-F238E27FC236}">
                  <a16:creationId xmlns:a16="http://schemas.microsoft.com/office/drawing/2014/main" xmlns="" id="{6ECCA1B4-B991-4DDF-9748-782C16001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820"/>
              <a:ext cx="17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7" name="Oval 965">
              <a:extLst>
                <a:ext uri="{FF2B5EF4-FFF2-40B4-BE49-F238E27FC236}">
                  <a16:creationId xmlns:a16="http://schemas.microsoft.com/office/drawing/2014/main" xmlns="" id="{7BD4BABF-FB67-4EFD-9A40-0DF294C5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9" y="3820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8" name="Oval 966">
              <a:extLst>
                <a:ext uri="{FF2B5EF4-FFF2-40B4-BE49-F238E27FC236}">
                  <a16:creationId xmlns:a16="http://schemas.microsoft.com/office/drawing/2014/main" xmlns="" id="{22B67277-7EF7-4541-86D6-71F245C4F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3820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9" name="Oval 967">
              <a:extLst>
                <a:ext uri="{FF2B5EF4-FFF2-40B4-BE49-F238E27FC236}">
                  <a16:creationId xmlns:a16="http://schemas.microsoft.com/office/drawing/2014/main" xmlns="" id="{AD10287C-6A07-4B08-A90D-7AC890FED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820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0" name="Oval 968">
              <a:extLst>
                <a:ext uri="{FF2B5EF4-FFF2-40B4-BE49-F238E27FC236}">
                  <a16:creationId xmlns:a16="http://schemas.microsoft.com/office/drawing/2014/main" xmlns="" id="{A798948D-3BEB-4441-80BE-BD8D9E29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820"/>
              <a:ext cx="30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1" name="Oval 969">
              <a:extLst>
                <a:ext uri="{FF2B5EF4-FFF2-40B4-BE49-F238E27FC236}">
                  <a16:creationId xmlns:a16="http://schemas.microsoft.com/office/drawing/2014/main" xmlns="" id="{EFA16F39-5E00-4FDB-9492-C67CC7DA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" y="3820"/>
              <a:ext cx="30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2" name="Oval 970">
              <a:extLst>
                <a:ext uri="{FF2B5EF4-FFF2-40B4-BE49-F238E27FC236}">
                  <a16:creationId xmlns:a16="http://schemas.microsoft.com/office/drawing/2014/main" xmlns="" id="{10903A42-34F0-43CE-9F20-B35A7EBE5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" y="3820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3" name="Oval 971">
              <a:extLst>
                <a:ext uri="{FF2B5EF4-FFF2-40B4-BE49-F238E27FC236}">
                  <a16:creationId xmlns:a16="http://schemas.microsoft.com/office/drawing/2014/main" xmlns="" id="{A985A751-E219-4893-8C56-DD93C30DD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3820"/>
              <a:ext cx="29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4" name="Oval 972">
              <a:extLst>
                <a:ext uri="{FF2B5EF4-FFF2-40B4-BE49-F238E27FC236}">
                  <a16:creationId xmlns:a16="http://schemas.microsoft.com/office/drawing/2014/main" xmlns="" id="{3A1D8B5C-B502-44A9-BF5D-4A8C58336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3820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5" name="Oval 973">
              <a:extLst>
                <a:ext uri="{FF2B5EF4-FFF2-40B4-BE49-F238E27FC236}">
                  <a16:creationId xmlns:a16="http://schemas.microsoft.com/office/drawing/2014/main" xmlns="" id="{329E10F6-1A7B-4F9C-9C7A-FD800EBEE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3820"/>
              <a:ext cx="23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6" name="Oval 974">
              <a:extLst>
                <a:ext uri="{FF2B5EF4-FFF2-40B4-BE49-F238E27FC236}">
                  <a16:creationId xmlns:a16="http://schemas.microsoft.com/office/drawing/2014/main" xmlns="" id="{C7EEBC1E-3A04-449F-A381-C61896F2F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820"/>
              <a:ext cx="17" cy="2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7" name="Oval 975">
              <a:extLst>
                <a:ext uri="{FF2B5EF4-FFF2-40B4-BE49-F238E27FC236}">
                  <a16:creationId xmlns:a16="http://schemas.microsoft.com/office/drawing/2014/main" xmlns="" id="{18C1712F-BD0C-4005-9DC2-0F128F0D6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3820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8" name="Oval 976">
              <a:extLst>
                <a:ext uri="{FF2B5EF4-FFF2-40B4-BE49-F238E27FC236}">
                  <a16:creationId xmlns:a16="http://schemas.microsoft.com/office/drawing/2014/main" xmlns="" id="{B5DE62F0-CE00-4F74-9425-877DE9A48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5" y="3826"/>
              <a:ext cx="18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9" name="Oval 977">
              <a:extLst>
                <a:ext uri="{FF2B5EF4-FFF2-40B4-BE49-F238E27FC236}">
                  <a16:creationId xmlns:a16="http://schemas.microsoft.com/office/drawing/2014/main" xmlns="" id="{E0A1BF08-D90F-4E40-B3DB-D24E5F89E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3826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0" name="Oval 978">
              <a:extLst>
                <a:ext uri="{FF2B5EF4-FFF2-40B4-BE49-F238E27FC236}">
                  <a16:creationId xmlns:a16="http://schemas.microsoft.com/office/drawing/2014/main" xmlns="" id="{4046AAB3-C999-4C40-AD28-22442A1F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" y="3826"/>
              <a:ext cx="6" cy="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1" name="Freeform 979">
              <a:extLst>
                <a:ext uri="{FF2B5EF4-FFF2-40B4-BE49-F238E27FC236}">
                  <a16:creationId xmlns:a16="http://schemas.microsoft.com/office/drawing/2014/main" xmlns="" id="{6CA30C9F-0E91-4645-8F56-04385B7B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3826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2" name="Freeform 980">
              <a:extLst>
                <a:ext uri="{FF2B5EF4-FFF2-40B4-BE49-F238E27FC236}">
                  <a16:creationId xmlns:a16="http://schemas.microsoft.com/office/drawing/2014/main" xmlns="" id="{E75ED9DC-F53A-4FD1-A7FD-54B1FDB5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" y="3826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3" name="Freeform 981">
              <a:extLst>
                <a:ext uri="{FF2B5EF4-FFF2-40B4-BE49-F238E27FC236}">
                  <a16:creationId xmlns:a16="http://schemas.microsoft.com/office/drawing/2014/main" xmlns="" id="{0237B8E0-24AF-436F-86A8-CC27A5EED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3961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4" name="Freeform 982">
              <a:extLst>
                <a:ext uri="{FF2B5EF4-FFF2-40B4-BE49-F238E27FC236}">
                  <a16:creationId xmlns:a16="http://schemas.microsoft.com/office/drawing/2014/main" xmlns="" id="{9F5B1430-BA74-4168-AA7D-680366A5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3961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5" name="Freeform 983">
              <a:extLst>
                <a:ext uri="{FF2B5EF4-FFF2-40B4-BE49-F238E27FC236}">
                  <a16:creationId xmlns:a16="http://schemas.microsoft.com/office/drawing/2014/main" xmlns="" id="{25D0495D-5568-477D-93A0-8ACCDAF16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955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6" name="Freeform 984">
              <a:extLst>
                <a:ext uri="{FF2B5EF4-FFF2-40B4-BE49-F238E27FC236}">
                  <a16:creationId xmlns:a16="http://schemas.microsoft.com/office/drawing/2014/main" xmlns="" id="{9E33BCDB-4864-4BBA-8EB4-4E230AF6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3955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7" name="Oval 985">
              <a:extLst>
                <a:ext uri="{FF2B5EF4-FFF2-40B4-BE49-F238E27FC236}">
                  <a16:creationId xmlns:a16="http://schemas.microsoft.com/office/drawing/2014/main" xmlns="" id="{F5D1679D-1E6B-40A8-BAA8-DDE645F7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3955"/>
              <a:ext cx="6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8" name="Oval 986">
              <a:extLst>
                <a:ext uri="{FF2B5EF4-FFF2-40B4-BE49-F238E27FC236}">
                  <a16:creationId xmlns:a16="http://schemas.microsoft.com/office/drawing/2014/main" xmlns="" id="{038804E2-D8A9-4E46-8EBA-7907E6442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3955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9" name="Oval 987">
              <a:extLst>
                <a:ext uri="{FF2B5EF4-FFF2-40B4-BE49-F238E27FC236}">
                  <a16:creationId xmlns:a16="http://schemas.microsoft.com/office/drawing/2014/main" xmlns="" id="{9162B9C2-E862-4E91-9E19-3421E872B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3955"/>
              <a:ext cx="17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0" name="Oval 988">
              <a:extLst>
                <a:ext uri="{FF2B5EF4-FFF2-40B4-BE49-F238E27FC236}">
                  <a16:creationId xmlns:a16="http://schemas.microsoft.com/office/drawing/2014/main" xmlns="" id="{BFCDFC40-7F4F-4E74-95E2-3F66BF43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394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1" name="Oval 989">
              <a:extLst>
                <a:ext uri="{FF2B5EF4-FFF2-40B4-BE49-F238E27FC236}">
                  <a16:creationId xmlns:a16="http://schemas.microsoft.com/office/drawing/2014/main" xmlns="" id="{661F8980-3A7D-4B0B-971A-5457AE917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394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2" name="Oval 990">
              <a:extLst>
                <a:ext uri="{FF2B5EF4-FFF2-40B4-BE49-F238E27FC236}">
                  <a16:creationId xmlns:a16="http://schemas.microsoft.com/office/drawing/2014/main" xmlns="" id="{04B4BF38-4C2C-4483-B3DA-214DFF2CC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394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3" name="Oval 991">
              <a:extLst>
                <a:ext uri="{FF2B5EF4-FFF2-40B4-BE49-F238E27FC236}">
                  <a16:creationId xmlns:a16="http://schemas.microsoft.com/office/drawing/2014/main" xmlns="" id="{822B82CB-87D9-44D7-BDD3-2B4AB09AB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394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4" name="Oval 992">
              <a:extLst>
                <a:ext uri="{FF2B5EF4-FFF2-40B4-BE49-F238E27FC236}">
                  <a16:creationId xmlns:a16="http://schemas.microsoft.com/office/drawing/2014/main" xmlns="" id="{B7AA22E5-6E53-4EF1-A73A-B01060DE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394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5" name="Oval 993">
              <a:extLst>
                <a:ext uri="{FF2B5EF4-FFF2-40B4-BE49-F238E27FC236}">
                  <a16:creationId xmlns:a16="http://schemas.microsoft.com/office/drawing/2014/main" xmlns="" id="{29F99762-3224-4B1D-A4D7-4EA8E5DB3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394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6" name="Oval 994">
              <a:extLst>
                <a:ext uri="{FF2B5EF4-FFF2-40B4-BE49-F238E27FC236}">
                  <a16:creationId xmlns:a16="http://schemas.microsoft.com/office/drawing/2014/main" xmlns="" id="{E5E62FA6-2412-4AE8-A1A5-E12550755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394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7" name="Oval 995">
              <a:extLst>
                <a:ext uri="{FF2B5EF4-FFF2-40B4-BE49-F238E27FC236}">
                  <a16:creationId xmlns:a16="http://schemas.microsoft.com/office/drawing/2014/main" xmlns="" id="{9D7FB1FB-6872-436C-881D-8231FDA91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394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8" name="Oval 996">
              <a:extLst>
                <a:ext uri="{FF2B5EF4-FFF2-40B4-BE49-F238E27FC236}">
                  <a16:creationId xmlns:a16="http://schemas.microsoft.com/office/drawing/2014/main" xmlns="" id="{AF6A317C-15A5-4718-B335-BE5ED32C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8" y="394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9" name="Oval 997">
              <a:extLst>
                <a:ext uri="{FF2B5EF4-FFF2-40B4-BE49-F238E27FC236}">
                  <a16:creationId xmlns:a16="http://schemas.microsoft.com/office/drawing/2014/main" xmlns="" id="{A1072AD4-5D81-4FE1-A568-000A64489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" y="3955"/>
              <a:ext cx="17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0" name="Oval 998">
              <a:extLst>
                <a:ext uri="{FF2B5EF4-FFF2-40B4-BE49-F238E27FC236}">
                  <a16:creationId xmlns:a16="http://schemas.microsoft.com/office/drawing/2014/main" xmlns="" id="{15B0AB31-2ADE-441A-B712-93CE01CCE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3955"/>
              <a:ext cx="12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1" name="Oval 999">
              <a:extLst>
                <a:ext uri="{FF2B5EF4-FFF2-40B4-BE49-F238E27FC236}">
                  <a16:creationId xmlns:a16="http://schemas.microsoft.com/office/drawing/2014/main" xmlns="" id="{06FD639E-1707-45E6-AAFB-37A3E5733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" y="3955"/>
              <a:ext cx="6" cy="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2" name="Freeform 1000">
              <a:extLst>
                <a:ext uri="{FF2B5EF4-FFF2-40B4-BE49-F238E27FC236}">
                  <a16:creationId xmlns:a16="http://schemas.microsoft.com/office/drawing/2014/main" xmlns="" id="{C81F0372-A7B4-4456-97EE-4EE8E9FB0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3955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3" name="Freeform 1001">
              <a:extLst>
                <a:ext uri="{FF2B5EF4-FFF2-40B4-BE49-F238E27FC236}">
                  <a16:creationId xmlns:a16="http://schemas.microsoft.com/office/drawing/2014/main" xmlns="" id="{A0309593-B85F-4313-B577-59B1A1689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3955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4" name="Freeform 1002">
              <a:extLst>
                <a:ext uri="{FF2B5EF4-FFF2-40B4-BE49-F238E27FC236}">
                  <a16:creationId xmlns:a16="http://schemas.microsoft.com/office/drawing/2014/main" xmlns="" id="{9D37C306-0572-4805-87B1-8C1251390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3961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5" name="Freeform 1003">
              <a:extLst>
                <a:ext uri="{FF2B5EF4-FFF2-40B4-BE49-F238E27FC236}">
                  <a16:creationId xmlns:a16="http://schemas.microsoft.com/office/drawing/2014/main" xmlns="" id="{48FAED14-BE31-4753-87E9-1085E072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3961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6" name="Freeform 1004">
              <a:extLst>
                <a:ext uri="{FF2B5EF4-FFF2-40B4-BE49-F238E27FC236}">
                  <a16:creationId xmlns:a16="http://schemas.microsoft.com/office/drawing/2014/main" xmlns="" id="{CA17C449-21A4-4B4E-8567-1FDA036C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4089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7" name="Freeform 1005">
              <a:extLst>
                <a:ext uri="{FF2B5EF4-FFF2-40B4-BE49-F238E27FC236}">
                  <a16:creationId xmlns:a16="http://schemas.microsoft.com/office/drawing/2014/main" xmlns="" id="{01D48230-CFEF-4710-8876-D3131F160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4089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8" name="Freeform 1006">
              <a:extLst>
                <a:ext uri="{FF2B5EF4-FFF2-40B4-BE49-F238E27FC236}">
                  <a16:creationId xmlns:a16="http://schemas.microsoft.com/office/drawing/2014/main" xmlns="" id="{5AAAC4FA-9FBF-408F-AB8D-94148D885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4084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9" name="Freeform 1007">
              <a:extLst>
                <a:ext uri="{FF2B5EF4-FFF2-40B4-BE49-F238E27FC236}">
                  <a16:creationId xmlns:a16="http://schemas.microsoft.com/office/drawing/2014/main" xmlns="" id="{D6B57B0F-0A25-4497-8236-0C3A8EED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4084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0" name="Oval 1008">
              <a:extLst>
                <a:ext uri="{FF2B5EF4-FFF2-40B4-BE49-F238E27FC236}">
                  <a16:creationId xmlns:a16="http://schemas.microsoft.com/office/drawing/2014/main" xmlns="" id="{4A65CD4E-2384-4A3B-AE9D-DB0FC9263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4084"/>
              <a:ext cx="6" cy="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1" name="Oval 1009">
              <a:extLst>
                <a:ext uri="{FF2B5EF4-FFF2-40B4-BE49-F238E27FC236}">
                  <a16:creationId xmlns:a16="http://schemas.microsoft.com/office/drawing/2014/main" xmlns="" id="{6BF4B9C5-3C68-4546-9293-53E6E7C06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4084"/>
              <a:ext cx="5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2" name="Oval 1010">
              <a:extLst>
                <a:ext uri="{FF2B5EF4-FFF2-40B4-BE49-F238E27FC236}">
                  <a16:creationId xmlns:a16="http://schemas.microsoft.com/office/drawing/2014/main" xmlns="" id="{2BF581F6-FA7D-4FCB-911E-FFC076A5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4084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3" name="Oval 1011">
              <a:extLst>
                <a:ext uri="{FF2B5EF4-FFF2-40B4-BE49-F238E27FC236}">
                  <a16:creationId xmlns:a16="http://schemas.microsoft.com/office/drawing/2014/main" xmlns="" id="{64CACAF7-9C74-433D-803C-DF4041452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4084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4" name="Oval 1012">
              <a:extLst>
                <a:ext uri="{FF2B5EF4-FFF2-40B4-BE49-F238E27FC236}">
                  <a16:creationId xmlns:a16="http://schemas.microsoft.com/office/drawing/2014/main" xmlns="" id="{5B1CDE2A-8A6B-4980-9F4C-AADCD6C75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4084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5" name="Oval 1013">
              <a:extLst>
                <a:ext uri="{FF2B5EF4-FFF2-40B4-BE49-F238E27FC236}">
                  <a16:creationId xmlns:a16="http://schemas.microsoft.com/office/drawing/2014/main" xmlns="" id="{6E80BEF5-FE17-44F3-BF06-97435985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4084"/>
              <a:ext cx="18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6" name="Oval 1014">
              <a:extLst>
                <a:ext uri="{FF2B5EF4-FFF2-40B4-BE49-F238E27FC236}">
                  <a16:creationId xmlns:a16="http://schemas.microsoft.com/office/drawing/2014/main" xmlns="" id="{384C9386-2E76-4106-B611-03E26676A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4084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7" name="Oval 1015">
              <a:extLst>
                <a:ext uri="{FF2B5EF4-FFF2-40B4-BE49-F238E27FC236}">
                  <a16:creationId xmlns:a16="http://schemas.microsoft.com/office/drawing/2014/main" xmlns="" id="{BA4F3D4B-9300-48E4-A87E-0C599B3C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" y="4084"/>
              <a:ext cx="12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8" name="Oval 1016">
              <a:extLst>
                <a:ext uri="{FF2B5EF4-FFF2-40B4-BE49-F238E27FC236}">
                  <a16:creationId xmlns:a16="http://schemas.microsoft.com/office/drawing/2014/main" xmlns="" id="{6950B5A3-7421-4525-8B0E-1FEA8C002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4084"/>
              <a:ext cx="11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9" name="Oval 1017">
              <a:extLst>
                <a:ext uri="{FF2B5EF4-FFF2-40B4-BE49-F238E27FC236}">
                  <a16:creationId xmlns:a16="http://schemas.microsoft.com/office/drawing/2014/main" xmlns="" id="{8C7E0BFB-3796-498E-8621-7D58FFE26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4084"/>
              <a:ext cx="5" cy="1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0" name="Oval 1018">
              <a:extLst>
                <a:ext uri="{FF2B5EF4-FFF2-40B4-BE49-F238E27FC236}">
                  <a16:creationId xmlns:a16="http://schemas.microsoft.com/office/drawing/2014/main" xmlns="" id="{A189EC26-FF2A-4CF4-9C9A-9BCACC433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4084"/>
              <a:ext cx="6" cy="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1" name="Freeform 1019">
              <a:extLst>
                <a:ext uri="{FF2B5EF4-FFF2-40B4-BE49-F238E27FC236}">
                  <a16:creationId xmlns:a16="http://schemas.microsoft.com/office/drawing/2014/main" xmlns="" id="{2F661058-7C5D-44E2-9D2F-E0F48B3C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4084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2" name="Freeform 1020">
              <a:extLst>
                <a:ext uri="{FF2B5EF4-FFF2-40B4-BE49-F238E27FC236}">
                  <a16:creationId xmlns:a16="http://schemas.microsoft.com/office/drawing/2014/main" xmlns="" id="{D16D0999-6558-4D93-BAC5-41C7992E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4084"/>
              <a:ext cx="6" cy="5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5 h 5"/>
                <a:gd name="T4" fmla="*/ 0 w 6"/>
                <a:gd name="T5" fmla="*/ 5 h 5"/>
                <a:gd name="T6" fmla="*/ 6 w 6"/>
                <a:gd name="T7" fmla="*/ 5 h 5"/>
                <a:gd name="T8" fmla="*/ 0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3" name="Freeform 1021">
              <a:extLst>
                <a:ext uri="{FF2B5EF4-FFF2-40B4-BE49-F238E27FC236}">
                  <a16:creationId xmlns:a16="http://schemas.microsoft.com/office/drawing/2014/main" xmlns="" id="{CBF39DA5-671E-4146-840A-996C933E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4089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4" name="Freeform 1022">
              <a:extLst>
                <a:ext uri="{FF2B5EF4-FFF2-40B4-BE49-F238E27FC236}">
                  <a16:creationId xmlns:a16="http://schemas.microsoft.com/office/drawing/2014/main" xmlns="" id="{6CB2529D-4678-4F12-B7D3-5CCE9435C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4089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5" name="Freeform 1023">
              <a:extLst>
                <a:ext uri="{FF2B5EF4-FFF2-40B4-BE49-F238E27FC236}">
                  <a16:creationId xmlns:a16="http://schemas.microsoft.com/office/drawing/2014/main" xmlns="" id="{48AA571A-CF73-4937-9D23-119AD79E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4218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6" name="Freeform 1024">
              <a:extLst>
                <a:ext uri="{FF2B5EF4-FFF2-40B4-BE49-F238E27FC236}">
                  <a16:creationId xmlns:a16="http://schemas.microsoft.com/office/drawing/2014/main" xmlns="" id="{3100525E-5193-43BA-B511-2ABD8B7A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4218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7" name="Freeform 1025">
              <a:extLst>
                <a:ext uri="{FF2B5EF4-FFF2-40B4-BE49-F238E27FC236}">
                  <a16:creationId xmlns:a16="http://schemas.microsoft.com/office/drawing/2014/main" xmlns="" id="{09B63915-9D52-43EC-9BB3-F8AD62513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4218"/>
              <a:ext cx="5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8" name="Freeform 1026">
              <a:extLst>
                <a:ext uri="{FF2B5EF4-FFF2-40B4-BE49-F238E27FC236}">
                  <a16:creationId xmlns:a16="http://schemas.microsoft.com/office/drawing/2014/main" xmlns="" id="{66C329E4-827C-4C49-A4C7-F650A7D2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4218"/>
              <a:ext cx="5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9" name="Freeform 1027">
              <a:extLst>
                <a:ext uri="{FF2B5EF4-FFF2-40B4-BE49-F238E27FC236}">
                  <a16:creationId xmlns:a16="http://schemas.microsoft.com/office/drawing/2014/main" xmlns="" id="{21B3708C-76C0-42B1-ABCF-3838CE5E3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0" name="Freeform 1028">
              <a:extLst>
                <a:ext uri="{FF2B5EF4-FFF2-40B4-BE49-F238E27FC236}">
                  <a16:creationId xmlns:a16="http://schemas.microsoft.com/office/drawing/2014/main" xmlns="" id="{A2FF4B37-9201-4526-AB8E-E9F526CA6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1" name="Freeform 1029">
              <a:extLst>
                <a:ext uri="{FF2B5EF4-FFF2-40B4-BE49-F238E27FC236}">
                  <a16:creationId xmlns:a16="http://schemas.microsoft.com/office/drawing/2014/main" xmlns="" id="{BA35941C-BDD7-4DEE-B3FD-C3B2E864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2" name="Freeform 1030">
              <a:extLst>
                <a:ext uri="{FF2B5EF4-FFF2-40B4-BE49-F238E27FC236}">
                  <a16:creationId xmlns:a16="http://schemas.microsoft.com/office/drawing/2014/main" xmlns="" id="{BD70D7F3-5F37-450E-B091-AB2128A2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3" name="Freeform 1031">
              <a:extLst>
                <a:ext uri="{FF2B5EF4-FFF2-40B4-BE49-F238E27FC236}">
                  <a16:creationId xmlns:a16="http://schemas.microsoft.com/office/drawing/2014/main" xmlns="" id="{89DE78AA-649F-41C1-9992-A0C6AF9F7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4" name="Freeform 1032">
              <a:extLst>
                <a:ext uri="{FF2B5EF4-FFF2-40B4-BE49-F238E27FC236}">
                  <a16:creationId xmlns:a16="http://schemas.microsoft.com/office/drawing/2014/main" xmlns="" id="{8C0B2389-CDBD-4177-8D3C-371C4491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5" name="Freeform 1033">
              <a:extLst>
                <a:ext uri="{FF2B5EF4-FFF2-40B4-BE49-F238E27FC236}">
                  <a16:creationId xmlns:a16="http://schemas.microsoft.com/office/drawing/2014/main" xmlns="" id="{D7824D74-4049-4D58-82EA-2EE32C04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6" name="Freeform 1034">
              <a:extLst>
                <a:ext uri="{FF2B5EF4-FFF2-40B4-BE49-F238E27FC236}">
                  <a16:creationId xmlns:a16="http://schemas.microsoft.com/office/drawing/2014/main" xmlns="" id="{C7BFB41D-614B-47EC-B2FD-DFC27180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7" name="Freeform 1035">
              <a:extLst>
                <a:ext uri="{FF2B5EF4-FFF2-40B4-BE49-F238E27FC236}">
                  <a16:creationId xmlns:a16="http://schemas.microsoft.com/office/drawing/2014/main" xmlns="" id="{77DC9AE6-9FF0-4153-B991-6E6894810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8" name="Freeform 1036">
              <a:extLst>
                <a:ext uri="{FF2B5EF4-FFF2-40B4-BE49-F238E27FC236}">
                  <a16:creationId xmlns:a16="http://schemas.microsoft.com/office/drawing/2014/main" xmlns="" id="{3784DD72-39B2-4D84-BA23-E4DD9067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9" name="Freeform 1037">
              <a:extLst>
                <a:ext uri="{FF2B5EF4-FFF2-40B4-BE49-F238E27FC236}">
                  <a16:creationId xmlns:a16="http://schemas.microsoft.com/office/drawing/2014/main" xmlns="" id="{910C855F-8EE4-42CA-95B0-B17610A41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0" name="Freeform 1038">
              <a:extLst>
                <a:ext uri="{FF2B5EF4-FFF2-40B4-BE49-F238E27FC236}">
                  <a16:creationId xmlns:a16="http://schemas.microsoft.com/office/drawing/2014/main" xmlns="" id="{C3B8CDE4-70C3-4591-AE8F-847247431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1" name="Freeform 1039">
              <a:extLst>
                <a:ext uri="{FF2B5EF4-FFF2-40B4-BE49-F238E27FC236}">
                  <a16:creationId xmlns:a16="http://schemas.microsoft.com/office/drawing/2014/main" xmlns="" id="{05293F97-C873-4B96-A95D-AB85E16F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2" name="Freeform 1040">
              <a:extLst>
                <a:ext uri="{FF2B5EF4-FFF2-40B4-BE49-F238E27FC236}">
                  <a16:creationId xmlns:a16="http://schemas.microsoft.com/office/drawing/2014/main" xmlns="" id="{2B52F6C9-08D8-410B-9ECF-55B8E41D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4212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6 h 6"/>
                <a:gd name="T4" fmla="*/ 0 w 6"/>
                <a:gd name="T5" fmla="*/ 6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3" name="Freeform 1041">
              <a:extLst>
                <a:ext uri="{FF2B5EF4-FFF2-40B4-BE49-F238E27FC236}">
                  <a16:creationId xmlns:a16="http://schemas.microsoft.com/office/drawing/2014/main" xmlns="" id="{24FC5A5B-7CD8-4532-9578-5F32B783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4218"/>
              <a:ext cx="5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4" name="Freeform 1042">
              <a:extLst>
                <a:ext uri="{FF2B5EF4-FFF2-40B4-BE49-F238E27FC236}">
                  <a16:creationId xmlns:a16="http://schemas.microsoft.com/office/drawing/2014/main" xmlns="" id="{9AB79B2C-BD2D-43A0-9397-F2A2672BF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4218"/>
              <a:ext cx="5" cy="0"/>
            </a:xfrm>
            <a:custGeom>
              <a:avLst/>
              <a:gdLst>
                <a:gd name="T0" fmla="*/ 0 w 5"/>
                <a:gd name="T1" fmla="*/ 0 w 5"/>
                <a:gd name="T2" fmla="*/ 0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5" name="Freeform 1043">
              <a:extLst>
                <a:ext uri="{FF2B5EF4-FFF2-40B4-BE49-F238E27FC236}">
                  <a16:creationId xmlns:a16="http://schemas.microsoft.com/office/drawing/2014/main" xmlns="" id="{BC7C4660-D7D5-4064-838B-D14458EB6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218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6" name="Freeform 1044">
              <a:extLst>
                <a:ext uri="{FF2B5EF4-FFF2-40B4-BE49-F238E27FC236}">
                  <a16:creationId xmlns:a16="http://schemas.microsoft.com/office/drawing/2014/main" xmlns="" id="{22B0C34B-2CF7-483F-A18E-DEA85826F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4218"/>
              <a:ext cx="6" cy="0"/>
            </a:xfrm>
            <a:custGeom>
              <a:avLst/>
              <a:gdLst>
                <a:gd name="T0" fmla="*/ 0 w 6"/>
                <a:gd name="T1" fmla="*/ 0 w 6"/>
                <a:gd name="T2" fmla="*/ 0 w 6"/>
                <a:gd name="T3" fmla="*/ 6 w 6"/>
                <a:gd name="T4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59FF1B-565A-4B9A-AA2B-65CAFD15B55C}"/>
              </a:ext>
            </a:extLst>
          </p:cNvPr>
          <p:cNvGrpSpPr/>
          <p:nvPr/>
        </p:nvGrpSpPr>
        <p:grpSpPr>
          <a:xfrm>
            <a:off x="-15547" y="466426"/>
            <a:ext cx="1835376" cy="1116632"/>
            <a:chOff x="346075" y="554038"/>
            <a:chExt cx="2603501" cy="1631951"/>
          </a:xfrm>
        </p:grpSpPr>
        <p:sp>
          <p:nvSpPr>
            <p:cNvPr id="19" name="Line 13">
              <a:extLst>
                <a:ext uri="{FF2B5EF4-FFF2-40B4-BE49-F238E27FC236}">
                  <a16:creationId xmlns:a16="http://schemas.microsoft.com/office/drawing/2014/main" xmlns="" id="{FD42DBEB-C3C0-4343-AE16-3DEE3F28D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xmlns="" id="{A4D9A492-C0B1-4E94-B782-843B11D04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xmlns="" id="{C8F65236-0717-4633-8B4F-19CA1CC77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55403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xmlns="" id="{59D321C6-7DE6-4F14-A661-D7CD7BB91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55403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xmlns="" id="{A2254B89-1F37-4DE7-91A1-7FEC6FB54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xmlns="" id="{866109C1-6DB1-4316-BAAA-B416A4F99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xmlns="" id="{E65E916D-005E-4281-9531-466F8D8E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55403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xmlns="" id="{6947AA1B-E333-438E-AE3E-9232CB047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55403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xmlns="" id="{A494E6D2-7F8C-443C-8FA7-60D00B61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xmlns="" id="{FC92BDB0-CB1E-41C2-AC96-89F894502E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xmlns="" id="{D0538E1B-A3BD-4E27-8DE0-835A949FE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xmlns="" id="{2373E765-EF87-42BE-96BA-6E196089F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xmlns="" id="{3B117BB4-9EB8-483B-84DF-12A3151B6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xmlns="" id="{FA632AA6-CEB5-4FA7-8FE3-347635C69D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xmlns="" id="{504382B1-E447-43A0-8E98-6A6519265F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105568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xmlns="" id="{94A5DDA6-AAB8-4E64-8156-A6091581A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105568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xmlns="" id="{362A0656-43E5-46AA-AF6E-167919A25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xmlns="" id="{8C625252-FCF9-4D21-ADB5-1688FBB6A2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xmlns="" id="{855DF4C9-FF29-46A7-8DAE-316780AE1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05568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xmlns="" id="{5CE45973-381F-45E9-A587-941212062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105568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xmlns="" id="{1A1D4D7F-9F20-4BA5-A707-B6B908F22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xmlns="" id="{C366DDE5-B615-452F-9631-0812191963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xmlns="" id="{9F253F6F-89ED-41D3-BB34-B99B4E8C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xmlns="" id="{48A48662-BF5D-4A37-85C0-21986BAEA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xmlns="" id="{8BBCB937-9145-4882-87E8-7EB079F93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xmlns="" id="{ACECC70F-B8A5-43E6-B5D6-44F9B0B6B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xmlns="" id="{19029DC5-675F-4C77-B6BB-B643503AB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1547813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xmlns="" id="{6394C028-6454-4F9E-AD33-C364ED1E3A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1547813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xmlns="" id="{10B7F9AC-D008-4ABF-B22D-61D9DFBB4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xmlns="" id="{0F6921E9-0F59-4DD8-BAB3-1CB52C1AB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xmlns="" id="{2D2135C6-A8EF-4DEA-9500-A713B63C6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547813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xmlns="" id="{9CFFFA72-D6A9-4998-ACB0-B7CF2EBC3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1547813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xmlns="" id="{CE7D3164-06EF-45F8-B413-0ECA8C14B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xmlns="" id="{45B0B798-65E9-43E3-B04F-6A6BEB419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xmlns="" id="{AE5D077F-E782-4EB9-9976-9035B733D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xmlns="" id="{A2C89CF3-1314-4F32-9D3D-B7B6851AA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xmlns="" id="{DC2D676D-6233-41EE-A1D7-C23AE41808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xmlns="" id="{3DA68817-EE86-4063-9C6D-608B39ABE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xmlns="" id="{848AC4E0-534F-4A0D-BBCE-8F6356CD6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2051051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8" name="Line 52">
              <a:extLst>
                <a:ext uri="{FF2B5EF4-FFF2-40B4-BE49-F238E27FC236}">
                  <a16:creationId xmlns:a16="http://schemas.microsoft.com/office/drawing/2014/main" xmlns="" id="{DBF5265E-0811-45FF-9296-E2D6A824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2051051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9" name="Line 53">
              <a:extLst>
                <a:ext uri="{FF2B5EF4-FFF2-40B4-BE49-F238E27FC236}">
                  <a16:creationId xmlns:a16="http://schemas.microsoft.com/office/drawing/2014/main" xmlns="" id="{0912E887-9B61-4D1E-8A9F-9DE767516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0" name="Line 54">
              <a:extLst>
                <a:ext uri="{FF2B5EF4-FFF2-40B4-BE49-F238E27FC236}">
                  <a16:creationId xmlns:a16="http://schemas.microsoft.com/office/drawing/2014/main" xmlns="" id="{2D7C3D03-AE4D-488C-A2A6-192F43338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" name="Line 55">
              <a:extLst>
                <a:ext uri="{FF2B5EF4-FFF2-40B4-BE49-F238E27FC236}">
                  <a16:creationId xmlns:a16="http://schemas.microsoft.com/office/drawing/2014/main" xmlns="" id="{32D8B84B-75ED-472F-A5B1-76699DE32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2051051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2" name="Line 56">
              <a:extLst>
                <a:ext uri="{FF2B5EF4-FFF2-40B4-BE49-F238E27FC236}">
                  <a16:creationId xmlns:a16="http://schemas.microsoft.com/office/drawing/2014/main" xmlns="" id="{C42939EA-0014-4B42-B1EC-096F11F87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2051051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3" name="Line 57">
              <a:extLst>
                <a:ext uri="{FF2B5EF4-FFF2-40B4-BE49-F238E27FC236}">
                  <a16:creationId xmlns:a16="http://schemas.microsoft.com/office/drawing/2014/main" xmlns="" id="{8198A3A3-1933-49C4-8528-71614B48B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4" name="Line 58">
              <a:extLst>
                <a:ext uri="{FF2B5EF4-FFF2-40B4-BE49-F238E27FC236}">
                  <a16:creationId xmlns:a16="http://schemas.microsoft.com/office/drawing/2014/main" xmlns="" id="{31AF268B-22D5-4D3D-AB8B-DB3393CBC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5" name="Line 59">
              <a:extLst>
                <a:ext uri="{FF2B5EF4-FFF2-40B4-BE49-F238E27FC236}">
                  <a16:creationId xmlns:a16="http://schemas.microsoft.com/office/drawing/2014/main" xmlns="" id="{35B9649D-7FB9-4667-B1EF-8202A9E9E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Line 60">
              <a:extLst>
                <a:ext uri="{FF2B5EF4-FFF2-40B4-BE49-F238E27FC236}">
                  <a16:creationId xmlns:a16="http://schemas.microsoft.com/office/drawing/2014/main" xmlns="" id="{A14C1377-44B4-4BA0-807E-82B34D5FC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D2053629-D8E5-47E4-B05E-043A3DEBF795}"/>
              </a:ext>
            </a:extLst>
          </p:cNvPr>
          <p:cNvGrpSpPr/>
          <p:nvPr/>
        </p:nvGrpSpPr>
        <p:grpSpPr>
          <a:xfrm>
            <a:off x="-219326" y="5199148"/>
            <a:ext cx="2773849" cy="322547"/>
            <a:chOff x="9518003" y="6319881"/>
            <a:chExt cx="2443163" cy="284163"/>
          </a:xfrm>
          <a:solidFill>
            <a:schemeClr val="bg1"/>
          </a:solidFill>
        </p:grpSpPr>
        <p:sp>
          <p:nvSpPr>
            <p:cNvPr id="68" name="Freeform 1048">
              <a:extLst>
                <a:ext uri="{FF2B5EF4-FFF2-40B4-BE49-F238E27FC236}">
                  <a16:creationId xmlns:a16="http://schemas.microsoft.com/office/drawing/2014/main" xmlns="" id="{BFB5F271-174A-49D7-AD5A-912CCC00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00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9" name="Freeform 1049">
              <a:extLst>
                <a:ext uri="{FF2B5EF4-FFF2-40B4-BE49-F238E27FC236}">
                  <a16:creationId xmlns:a16="http://schemas.microsoft.com/office/drawing/2014/main" xmlns="" id="{EC9A1789-2F60-43D9-A4DD-DD018CC35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2466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0" name="Freeform 1050">
              <a:extLst>
                <a:ext uri="{FF2B5EF4-FFF2-40B4-BE49-F238E27FC236}">
                  <a16:creationId xmlns:a16="http://schemas.microsoft.com/office/drawing/2014/main" xmlns="" id="{16C94111-3400-477A-ABB1-A0ADF9A0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341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Freeform 1051">
              <a:extLst>
                <a:ext uri="{FF2B5EF4-FFF2-40B4-BE49-F238E27FC236}">
                  <a16:creationId xmlns:a16="http://schemas.microsoft.com/office/drawing/2014/main" xmlns="" id="{25017B9A-716F-489F-87DD-BF625949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153" y="6319881"/>
              <a:ext cx="266700" cy="284163"/>
            </a:xfrm>
            <a:custGeom>
              <a:avLst/>
              <a:gdLst>
                <a:gd name="T0" fmla="*/ 2 w 37"/>
                <a:gd name="T1" fmla="*/ 37 h 37"/>
                <a:gd name="T2" fmla="*/ 0 w 37"/>
                <a:gd name="T3" fmla="*/ 36 h 37"/>
                <a:gd name="T4" fmla="*/ 0 w 37"/>
                <a:gd name="T5" fmla="*/ 34 h 37"/>
                <a:gd name="T6" fmla="*/ 34 w 37"/>
                <a:gd name="T7" fmla="*/ 0 h 37"/>
                <a:gd name="T8" fmla="*/ 36 w 37"/>
                <a:gd name="T9" fmla="*/ 0 h 37"/>
                <a:gd name="T10" fmla="*/ 36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0" y="36"/>
                  </a:cubicBezTo>
                  <a:cubicBezTo>
                    <a:pt x="0" y="36"/>
                    <a:pt x="0" y="34"/>
                    <a:pt x="0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2" name="Freeform 1052">
              <a:extLst>
                <a:ext uri="{FF2B5EF4-FFF2-40B4-BE49-F238E27FC236}">
                  <a16:creationId xmlns:a16="http://schemas.microsoft.com/office/drawing/2014/main" xmlns="" id="{72BF2BAA-72C7-4A76-935E-725EEB29B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0616" y="6319881"/>
              <a:ext cx="265113" cy="284163"/>
            </a:xfrm>
            <a:custGeom>
              <a:avLst/>
              <a:gdLst>
                <a:gd name="T0" fmla="*/ 2 w 37"/>
                <a:gd name="T1" fmla="*/ 37 h 37"/>
                <a:gd name="T2" fmla="*/ 1 w 37"/>
                <a:gd name="T3" fmla="*/ 36 h 37"/>
                <a:gd name="T4" fmla="*/ 1 w 37"/>
                <a:gd name="T5" fmla="*/ 34 h 37"/>
                <a:gd name="T6" fmla="*/ 34 w 37"/>
                <a:gd name="T7" fmla="*/ 0 h 37"/>
                <a:gd name="T8" fmla="*/ 37 w 37"/>
                <a:gd name="T9" fmla="*/ 0 h 37"/>
                <a:gd name="T10" fmla="*/ 37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3" name="Freeform 1053">
              <a:extLst>
                <a:ext uri="{FF2B5EF4-FFF2-40B4-BE49-F238E27FC236}">
                  <a16:creationId xmlns:a16="http://schemas.microsoft.com/office/drawing/2014/main" xmlns="" id="{E19A4688-916D-4693-AE36-376B2349F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078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4" name="Freeform 1054">
              <a:extLst>
                <a:ext uri="{FF2B5EF4-FFF2-40B4-BE49-F238E27FC236}">
                  <a16:creationId xmlns:a16="http://schemas.microsoft.com/office/drawing/2014/main" xmlns="" id="{465011A6-D04F-4032-80C1-B79AE9AF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95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5" name="Freeform 1055">
              <a:extLst>
                <a:ext uri="{FF2B5EF4-FFF2-40B4-BE49-F238E27FC236}">
                  <a16:creationId xmlns:a16="http://schemas.microsoft.com/office/drawing/2014/main" xmlns="" id="{A0CD1A83-0A3A-4592-8355-9216D594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416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6" name="Freeform 1056">
              <a:extLst>
                <a:ext uri="{FF2B5EF4-FFF2-40B4-BE49-F238E27FC236}">
                  <a16:creationId xmlns:a16="http://schemas.microsoft.com/office/drawing/2014/main" xmlns="" id="{95033710-7061-4F44-81A2-E1607CBED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291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7" name="Freeform 1057">
              <a:extLst>
                <a:ext uri="{FF2B5EF4-FFF2-40B4-BE49-F238E27FC236}">
                  <a16:creationId xmlns:a16="http://schemas.microsoft.com/office/drawing/2014/main" xmlns="" id="{432D09F6-EE17-4461-B464-8644522C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753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5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8" name="Freeform 1058">
              <a:extLst>
                <a:ext uri="{FF2B5EF4-FFF2-40B4-BE49-F238E27FC236}">
                  <a16:creationId xmlns:a16="http://schemas.microsoft.com/office/drawing/2014/main" xmlns="" id="{BE25EEA1-ACD6-4982-88DC-908A4A56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566" y="6319881"/>
              <a:ext cx="265113" cy="284163"/>
            </a:xfrm>
            <a:custGeom>
              <a:avLst/>
              <a:gdLst>
                <a:gd name="T0" fmla="*/ 2 w 37"/>
                <a:gd name="T1" fmla="*/ 37 h 37"/>
                <a:gd name="T2" fmla="*/ 0 w 37"/>
                <a:gd name="T3" fmla="*/ 36 h 37"/>
                <a:gd name="T4" fmla="*/ 0 w 37"/>
                <a:gd name="T5" fmla="*/ 34 h 37"/>
                <a:gd name="T6" fmla="*/ 34 w 37"/>
                <a:gd name="T7" fmla="*/ 0 h 37"/>
                <a:gd name="T8" fmla="*/ 36 w 37"/>
                <a:gd name="T9" fmla="*/ 0 h 37"/>
                <a:gd name="T10" fmla="*/ 36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0" y="36"/>
                  </a:cubicBezTo>
                  <a:cubicBezTo>
                    <a:pt x="0" y="36"/>
                    <a:pt x="0" y="34"/>
                    <a:pt x="0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9" name="Freeform 1059">
              <a:extLst>
                <a:ext uri="{FF2B5EF4-FFF2-40B4-BE49-F238E27FC236}">
                  <a16:creationId xmlns:a16="http://schemas.microsoft.com/office/drawing/2014/main" xmlns="" id="{2B45CD46-5322-49FB-9CA7-80E449029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441" y="6319881"/>
              <a:ext cx="266700" cy="284163"/>
            </a:xfrm>
            <a:custGeom>
              <a:avLst/>
              <a:gdLst>
                <a:gd name="T0" fmla="*/ 2 w 37"/>
                <a:gd name="T1" fmla="*/ 37 h 37"/>
                <a:gd name="T2" fmla="*/ 1 w 37"/>
                <a:gd name="T3" fmla="*/ 36 h 37"/>
                <a:gd name="T4" fmla="*/ 1 w 37"/>
                <a:gd name="T5" fmla="*/ 34 h 37"/>
                <a:gd name="T6" fmla="*/ 34 w 37"/>
                <a:gd name="T7" fmla="*/ 0 h 37"/>
                <a:gd name="T8" fmla="*/ 37 w 37"/>
                <a:gd name="T9" fmla="*/ 0 h 37"/>
                <a:gd name="T10" fmla="*/ 37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0" name="Freeform 1060">
              <a:extLst>
                <a:ext uri="{FF2B5EF4-FFF2-40B4-BE49-F238E27FC236}">
                  <a16:creationId xmlns:a16="http://schemas.microsoft.com/office/drawing/2014/main" xmlns="" id="{663664C6-9D7C-4F92-83F2-A5DBDB975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790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1" name="Freeform 1061">
              <a:extLst>
                <a:ext uri="{FF2B5EF4-FFF2-40B4-BE49-F238E27FC236}">
                  <a16:creationId xmlns:a16="http://schemas.microsoft.com/office/drawing/2014/main" xmlns="" id="{89EE775C-B599-423E-9FEA-72CBB477E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0778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2" name="Freeform 1062">
              <a:extLst>
                <a:ext uri="{FF2B5EF4-FFF2-40B4-BE49-F238E27FC236}">
                  <a16:creationId xmlns:a16="http://schemas.microsoft.com/office/drawing/2014/main" xmlns="" id="{F50DDDFD-CC81-40EC-868B-8106F71F5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5241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3" name="Freeform 1063">
              <a:extLst>
                <a:ext uri="{FF2B5EF4-FFF2-40B4-BE49-F238E27FC236}">
                  <a16:creationId xmlns:a16="http://schemas.microsoft.com/office/drawing/2014/main" xmlns="" id="{2211141F-D3B8-4E2B-816E-5A4CA169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8116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84" name="Freeform 9">
            <a:extLst>
              <a:ext uri="{FF2B5EF4-FFF2-40B4-BE49-F238E27FC236}">
                <a16:creationId xmlns:a16="http://schemas.microsoft.com/office/drawing/2014/main" xmlns="" id="{082C1623-5719-479E-AFCF-42BC1B882904}"/>
              </a:ext>
            </a:extLst>
          </p:cNvPr>
          <p:cNvSpPr>
            <a:spLocks/>
          </p:cNvSpPr>
          <p:nvPr/>
        </p:nvSpPr>
        <p:spPr bwMode="auto">
          <a:xfrm>
            <a:off x="4977811" y="-1828800"/>
            <a:ext cx="8128589" cy="9067800"/>
          </a:xfrm>
          <a:custGeom>
            <a:avLst/>
            <a:gdLst>
              <a:gd name="T0" fmla="*/ 260 w 2191"/>
              <a:gd name="T1" fmla="*/ 976 h 2450"/>
              <a:gd name="T2" fmla="*/ 609 w 2191"/>
              <a:gd name="T3" fmla="*/ 1079 h 2450"/>
              <a:gd name="T4" fmla="*/ 801 w 2191"/>
              <a:gd name="T5" fmla="*/ 1231 h 2450"/>
              <a:gd name="T6" fmla="*/ 940 w 2191"/>
              <a:gd name="T7" fmla="*/ 1545 h 2450"/>
              <a:gd name="T8" fmla="*/ 1125 w 2191"/>
              <a:gd name="T9" fmla="*/ 1704 h 2450"/>
              <a:gd name="T10" fmla="*/ 1198 w 2191"/>
              <a:gd name="T11" fmla="*/ 1937 h 2450"/>
              <a:gd name="T12" fmla="*/ 1183 w 2191"/>
              <a:gd name="T13" fmla="*/ 1975 h 2450"/>
              <a:gd name="T14" fmla="*/ 1357 w 2191"/>
              <a:gd name="T15" fmla="*/ 2371 h 2450"/>
              <a:gd name="T16" fmla="*/ 1798 w 2191"/>
              <a:gd name="T17" fmla="*/ 2192 h 2450"/>
              <a:gd name="T18" fmla="*/ 1778 w 2191"/>
              <a:gd name="T19" fmla="*/ 1917 h 2450"/>
              <a:gd name="T20" fmla="*/ 1833 w 2191"/>
              <a:gd name="T21" fmla="*/ 1675 h 2450"/>
              <a:gd name="T22" fmla="*/ 1904 w 2191"/>
              <a:gd name="T23" fmla="*/ 1619 h 2450"/>
              <a:gd name="T24" fmla="*/ 1981 w 2191"/>
              <a:gd name="T25" fmla="*/ 724 h 2450"/>
              <a:gd name="T26" fmla="*/ 1260 w 2191"/>
              <a:gd name="T27" fmla="*/ 496 h 2450"/>
              <a:gd name="T28" fmla="*/ 1038 w 2191"/>
              <a:gd name="T29" fmla="*/ 387 h 2450"/>
              <a:gd name="T30" fmla="*/ 859 w 2191"/>
              <a:gd name="T31" fmla="*/ 161 h 2450"/>
              <a:gd name="T32" fmla="*/ 154 w 2191"/>
              <a:gd name="T33" fmla="*/ 285 h 2450"/>
              <a:gd name="T34" fmla="*/ 260 w 2191"/>
              <a:gd name="T35" fmla="*/ 976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91" h="2450">
                <a:moveTo>
                  <a:pt x="260" y="976"/>
                </a:moveTo>
                <a:cubicBezTo>
                  <a:pt x="364" y="1056"/>
                  <a:pt x="489" y="1089"/>
                  <a:pt x="609" y="1079"/>
                </a:cubicBezTo>
                <a:cubicBezTo>
                  <a:pt x="702" y="1071"/>
                  <a:pt x="787" y="1138"/>
                  <a:pt x="801" y="1231"/>
                </a:cubicBezTo>
                <a:cubicBezTo>
                  <a:pt x="818" y="1343"/>
                  <a:pt x="864" y="1451"/>
                  <a:pt x="940" y="1545"/>
                </a:cubicBezTo>
                <a:cubicBezTo>
                  <a:pt x="993" y="1611"/>
                  <a:pt x="1056" y="1664"/>
                  <a:pt x="1125" y="1704"/>
                </a:cubicBezTo>
                <a:cubicBezTo>
                  <a:pt x="1206" y="1750"/>
                  <a:pt x="1238" y="1852"/>
                  <a:pt x="1198" y="1937"/>
                </a:cubicBezTo>
                <a:cubicBezTo>
                  <a:pt x="1192" y="1949"/>
                  <a:pt x="1187" y="1961"/>
                  <a:pt x="1183" y="1975"/>
                </a:cubicBezTo>
                <a:cubicBezTo>
                  <a:pt x="1132" y="2131"/>
                  <a:pt x="1208" y="2303"/>
                  <a:pt x="1357" y="2371"/>
                </a:cubicBezTo>
                <a:cubicBezTo>
                  <a:pt x="1530" y="2450"/>
                  <a:pt x="1731" y="2366"/>
                  <a:pt x="1798" y="2192"/>
                </a:cubicBezTo>
                <a:cubicBezTo>
                  <a:pt x="1833" y="2098"/>
                  <a:pt x="1823" y="1998"/>
                  <a:pt x="1778" y="1917"/>
                </a:cubicBezTo>
                <a:cubicBezTo>
                  <a:pt x="1732" y="1833"/>
                  <a:pt x="1755" y="1729"/>
                  <a:pt x="1833" y="1675"/>
                </a:cubicBezTo>
                <a:cubicBezTo>
                  <a:pt x="1858" y="1658"/>
                  <a:pt x="1881" y="1639"/>
                  <a:pt x="1904" y="1619"/>
                </a:cubicBezTo>
                <a:cubicBezTo>
                  <a:pt x="2157" y="1388"/>
                  <a:pt x="2191" y="995"/>
                  <a:pt x="1981" y="724"/>
                </a:cubicBezTo>
                <a:cubicBezTo>
                  <a:pt x="1807" y="498"/>
                  <a:pt x="1516" y="416"/>
                  <a:pt x="1260" y="496"/>
                </a:cubicBezTo>
                <a:cubicBezTo>
                  <a:pt x="1169" y="524"/>
                  <a:pt x="1073" y="475"/>
                  <a:pt x="1038" y="387"/>
                </a:cubicBezTo>
                <a:cubicBezTo>
                  <a:pt x="1003" y="299"/>
                  <a:pt x="942" y="219"/>
                  <a:pt x="859" y="161"/>
                </a:cubicBezTo>
                <a:cubicBezTo>
                  <a:pt x="630" y="0"/>
                  <a:pt x="314" y="56"/>
                  <a:pt x="154" y="285"/>
                </a:cubicBezTo>
                <a:cubicBezTo>
                  <a:pt x="0" y="505"/>
                  <a:pt x="47" y="813"/>
                  <a:pt x="260" y="976"/>
                </a:cubicBezTo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 dirty="0"/>
          </a:p>
        </p:txBody>
      </p:sp>
      <p:sp>
        <p:nvSpPr>
          <p:cNvPr id="85" name="Freeform 13">
            <a:extLst>
              <a:ext uri="{FF2B5EF4-FFF2-40B4-BE49-F238E27FC236}">
                <a16:creationId xmlns:a16="http://schemas.microsoft.com/office/drawing/2014/main" xmlns="" id="{2C41A365-4EC8-4E47-8306-F5884BE55637}"/>
              </a:ext>
            </a:extLst>
          </p:cNvPr>
          <p:cNvSpPr>
            <a:spLocks/>
          </p:cNvSpPr>
          <p:nvPr/>
        </p:nvSpPr>
        <p:spPr bwMode="auto">
          <a:xfrm>
            <a:off x="457200" y="1415615"/>
            <a:ext cx="3572256" cy="5442385"/>
          </a:xfrm>
          <a:custGeom>
            <a:avLst/>
            <a:gdLst>
              <a:gd name="T0" fmla="*/ 906 w 963"/>
              <a:gd name="T1" fmla="*/ 1050 h 1470"/>
              <a:gd name="T2" fmla="*/ 769 w 963"/>
              <a:gd name="T3" fmla="*/ 908 h 1470"/>
              <a:gd name="T4" fmla="*/ 719 w 963"/>
              <a:gd name="T5" fmla="*/ 785 h 1470"/>
              <a:gd name="T6" fmla="*/ 738 w 963"/>
              <a:gd name="T7" fmla="*/ 599 h 1470"/>
              <a:gd name="T8" fmla="*/ 693 w 963"/>
              <a:gd name="T9" fmla="*/ 475 h 1470"/>
              <a:gd name="T10" fmla="*/ 721 w 963"/>
              <a:gd name="T11" fmla="*/ 345 h 1470"/>
              <a:gd name="T12" fmla="*/ 738 w 963"/>
              <a:gd name="T13" fmla="*/ 331 h 1470"/>
              <a:gd name="T14" fmla="*/ 762 w 963"/>
              <a:gd name="T15" fmla="*/ 98 h 1470"/>
              <a:gd name="T16" fmla="*/ 507 w 963"/>
              <a:gd name="T17" fmla="*/ 64 h 1470"/>
              <a:gd name="T18" fmla="*/ 442 w 963"/>
              <a:gd name="T19" fmla="*/ 199 h 1470"/>
              <a:gd name="T20" fmla="*/ 351 w 963"/>
              <a:gd name="T21" fmla="*/ 299 h 1470"/>
              <a:gd name="T22" fmla="*/ 303 w 963"/>
              <a:gd name="T23" fmla="*/ 306 h 1470"/>
              <a:gd name="T24" fmla="*/ 26 w 963"/>
              <a:gd name="T25" fmla="*/ 708 h 1470"/>
              <a:gd name="T26" fmla="*/ 306 w 963"/>
              <a:gd name="T27" fmla="*/ 1009 h 1470"/>
              <a:gd name="T28" fmla="*/ 381 w 963"/>
              <a:gd name="T29" fmla="*/ 1119 h 1470"/>
              <a:gd name="T30" fmla="*/ 405 w 963"/>
              <a:gd name="T31" fmla="*/ 1274 h 1470"/>
              <a:gd name="T32" fmla="*/ 771 w 963"/>
              <a:gd name="T33" fmla="*/ 1404 h 1470"/>
              <a:gd name="T34" fmla="*/ 906 w 963"/>
              <a:gd name="T35" fmla="*/ 105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3" h="1470">
                <a:moveTo>
                  <a:pt x="906" y="1050"/>
                </a:moveTo>
                <a:cubicBezTo>
                  <a:pt x="878" y="984"/>
                  <a:pt x="828" y="936"/>
                  <a:pt x="769" y="908"/>
                </a:cubicBezTo>
                <a:cubicBezTo>
                  <a:pt x="723" y="886"/>
                  <a:pt x="701" y="832"/>
                  <a:pt x="719" y="785"/>
                </a:cubicBezTo>
                <a:cubicBezTo>
                  <a:pt x="741" y="727"/>
                  <a:pt x="748" y="664"/>
                  <a:pt x="738" y="599"/>
                </a:cubicBezTo>
                <a:cubicBezTo>
                  <a:pt x="731" y="554"/>
                  <a:pt x="715" y="512"/>
                  <a:pt x="693" y="475"/>
                </a:cubicBezTo>
                <a:cubicBezTo>
                  <a:pt x="667" y="431"/>
                  <a:pt x="680" y="375"/>
                  <a:pt x="721" y="345"/>
                </a:cubicBezTo>
                <a:cubicBezTo>
                  <a:pt x="727" y="341"/>
                  <a:pt x="733" y="337"/>
                  <a:pt x="738" y="331"/>
                </a:cubicBezTo>
                <a:cubicBezTo>
                  <a:pt x="804" y="272"/>
                  <a:pt x="815" y="170"/>
                  <a:pt x="762" y="98"/>
                </a:cubicBezTo>
                <a:cubicBezTo>
                  <a:pt x="702" y="14"/>
                  <a:pt x="585" y="0"/>
                  <a:pt x="507" y="64"/>
                </a:cubicBezTo>
                <a:cubicBezTo>
                  <a:pt x="465" y="99"/>
                  <a:pt x="443" y="149"/>
                  <a:pt x="442" y="199"/>
                </a:cubicBezTo>
                <a:cubicBezTo>
                  <a:pt x="441" y="251"/>
                  <a:pt x="403" y="294"/>
                  <a:pt x="351" y="299"/>
                </a:cubicBezTo>
                <a:cubicBezTo>
                  <a:pt x="335" y="300"/>
                  <a:pt x="319" y="303"/>
                  <a:pt x="303" y="306"/>
                </a:cubicBezTo>
                <a:cubicBezTo>
                  <a:pt x="121" y="347"/>
                  <a:pt x="0" y="523"/>
                  <a:pt x="26" y="708"/>
                </a:cubicBezTo>
                <a:cubicBezTo>
                  <a:pt x="48" y="861"/>
                  <a:pt x="164" y="977"/>
                  <a:pt x="306" y="1009"/>
                </a:cubicBezTo>
                <a:cubicBezTo>
                  <a:pt x="356" y="1020"/>
                  <a:pt x="388" y="1068"/>
                  <a:pt x="381" y="1119"/>
                </a:cubicBezTo>
                <a:cubicBezTo>
                  <a:pt x="374" y="1170"/>
                  <a:pt x="381" y="1224"/>
                  <a:pt x="405" y="1274"/>
                </a:cubicBezTo>
                <a:cubicBezTo>
                  <a:pt x="470" y="1411"/>
                  <a:pt x="634" y="1470"/>
                  <a:pt x="771" y="1404"/>
                </a:cubicBezTo>
                <a:cubicBezTo>
                  <a:pt x="903" y="1342"/>
                  <a:pt x="963" y="1184"/>
                  <a:pt x="906" y="105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6" name="Freeform 14">
            <a:extLst>
              <a:ext uri="{FF2B5EF4-FFF2-40B4-BE49-F238E27FC236}">
                <a16:creationId xmlns:a16="http://schemas.microsoft.com/office/drawing/2014/main" xmlns="" id="{A7854C28-E7B1-4AA3-8E18-52A333E96353}"/>
              </a:ext>
            </a:extLst>
          </p:cNvPr>
          <p:cNvSpPr>
            <a:spLocks/>
          </p:cNvSpPr>
          <p:nvPr/>
        </p:nvSpPr>
        <p:spPr bwMode="auto">
          <a:xfrm>
            <a:off x="-562037" y="2858918"/>
            <a:ext cx="1948246" cy="2115534"/>
          </a:xfrm>
          <a:custGeom>
            <a:avLst/>
            <a:gdLst>
              <a:gd name="T0" fmla="*/ 19 w 525"/>
              <a:gd name="T1" fmla="*/ 278 h 571"/>
              <a:gd name="T2" fmla="*/ 156 w 525"/>
              <a:gd name="T3" fmla="*/ 549 h 571"/>
              <a:gd name="T4" fmla="*/ 307 w 525"/>
              <a:gd name="T5" fmla="*/ 534 h 571"/>
              <a:gd name="T6" fmla="*/ 399 w 525"/>
              <a:gd name="T7" fmla="*/ 347 h 571"/>
              <a:gd name="T8" fmla="*/ 505 w 525"/>
              <a:gd name="T9" fmla="*/ 217 h 571"/>
              <a:gd name="T10" fmla="*/ 438 w 525"/>
              <a:gd name="T11" fmla="*/ 62 h 571"/>
              <a:gd name="T12" fmla="*/ 105 w 525"/>
              <a:gd name="T13" fmla="*/ 142 h 571"/>
              <a:gd name="T14" fmla="*/ 22 w 525"/>
              <a:gd name="T15" fmla="*/ 266 h 571"/>
              <a:gd name="T16" fmla="*/ 19 w 525"/>
              <a:gd name="T17" fmla="*/ 278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5" h="571">
                <a:moveTo>
                  <a:pt x="19" y="278"/>
                </a:moveTo>
                <a:cubicBezTo>
                  <a:pt x="0" y="379"/>
                  <a:pt x="62" y="505"/>
                  <a:pt x="156" y="549"/>
                </a:cubicBezTo>
                <a:cubicBezTo>
                  <a:pt x="204" y="571"/>
                  <a:pt x="266" y="569"/>
                  <a:pt x="307" y="534"/>
                </a:cubicBezTo>
                <a:cubicBezTo>
                  <a:pt x="360" y="488"/>
                  <a:pt x="360" y="405"/>
                  <a:pt x="399" y="347"/>
                </a:cubicBezTo>
                <a:cubicBezTo>
                  <a:pt x="431" y="300"/>
                  <a:pt x="486" y="270"/>
                  <a:pt x="505" y="217"/>
                </a:cubicBezTo>
                <a:cubicBezTo>
                  <a:pt x="525" y="159"/>
                  <a:pt x="491" y="92"/>
                  <a:pt x="438" y="62"/>
                </a:cubicBezTo>
                <a:cubicBezTo>
                  <a:pt x="328" y="0"/>
                  <a:pt x="191" y="68"/>
                  <a:pt x="105" y="142"/>
                </a:cubicBezTo>
                <a:cubicBezTo>
                  <a:pt x="67" y="175"/>
                  <a:pt x="34" y="217"/>
                  <a:pt x="22" y="266"/>
                </a:cubicBezTo>
                <a:cubicBezTo>
                  <a:pt x="21" y="270"/>
                  <a:pt x="20" y="274"/>
                  <a:pt x="19" y="27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54F18C0-2D07-4CFB-82C6-3184D0FB6E23}"/>
              </a:ext>
            </a:extLst>
          </p:cNvPr>
          <p:cNvGrpSpPr/>
          <p:nvPr/>
        </p:nvGrpSpPr>
        <p:grpSpPr>
          <a:xfrm>
            <a:off x="-609600" y="5884118"/>
            <a:ext cx="1835376" cy="1198606"/>
            <a:chOff x="346075" y="554038"/>
            <a:chExt cx="2603501" cy="1631951"/>
          </a:xfrm>
        </p:grpSpPr>
        <p:sp>
          <p:nvSpPr>
            <p:cNvPr id="91" name="Line 13">
              <a:extLst>
                <a:ext uri="{FF2B5EF4-FFF2-40B4-BE49-F238E27FC236}">
                  <a16:creationId xmlns:a16="http://schemas.microsoft.com/office/drawing/2014/main" xmlns="" id="{E8B72615-D3DC-42B2-A6D4-DB1A23D84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2" name="Line 14">
              <a:extLst>
                <a:ext uri="{FF2B5EF4-FFF2-40B4-BE49-F238E27FC236}">
                  <a16:creationId xmlns:a16="http://schemas.microsoft.com/office/drawing/2014/main" xmlns="" id="{3EA182EA-30CE-4FB2-B05E-EA217EF06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Line 15">
              <a:extLst>
                <a:ext uri="{FF2B5EF4-FFF2-40B4-BE49-F238E27FC236}">
                  <a16:creationId xmlns:a16="http://schemas.microsoft.com/office/drawing/2014/main" xmlns="" id="{A37FD0E9-2C8D-40B2-B2E9-F82FC27D4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55403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4" name="Line 16">
              <a:extLst>
                <a:ext uri="{FF2B5EF4-FFF2-40B4-BE49-F238E27FC236}">
                  <a16:creationId xmlns:a16="http://schemas.microsoft.com/office/drawing/2014/main" xmlns="" id="{903D696C-C5E4-418D-BA51-6BE0B6A4E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55403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5" name="Line 17">
              <a:extLst>
                <a:ext uri="{FF2B5EF4-FFF2-40B4-BE49-F238E27FC236}">
                  <a16:creationId xmlns:a16="http://schemas.microsoft.com/office/drawing/2014/main" xmlns="" id="{F42D5C4B-08DF-490F-981D-BA1361524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Line 18">
              <a:extLst>
                <a:ext uri="{FF2B5EF4-FFF2-40B4-BE49-F238E27FC236}">
                  <a16:creationId xmlns:a16="http://schemas.microsoft.com/office/drawing/2014/main" xmlns="" id="{954199F3-6745-4944-9DF3-48722066C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7" name="Line 19">
              <a:extLst>
                <a:ext uri="{FF2B5EF4-FFF2-40B4-BE49-F238E27FC236}">
                  <a16:creationId xmlns:a16="http://schemas.microsoft.com/office/drawing/2014/main" xmlns="" id="{CFC196F9-5BC1-4C15-9405-2AB1A564D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55403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8" name="Line 20">
              <a:extLst>
                <a:ext uri="{FF2B5EF4-FFF2-40B4-BE49-F238E27FC236}">
                  <a16:creationId xmlns:a16="http://schemas.microsoft.com/office/drawing/2014/main" xmlns="" id="{CBFA407E-123A-4C22-BCF3-E0CB43C6D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55403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xmlns="" id="{83AB4D64-5C0C-4E13-8139-89C065CDD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0" name="Line 22">
              <a:extLst>
                <a:ext uri="{FF2B5EF4-FFF2-40B4-BE49-F238E27FC236}">
                  <a16:creationId xmlns:a16="http://schemas.microsoft.com/office/drawing/2014/main" xmlns="" id="{45A35FA8-547C-4A54-849B-6D1A4FF87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1" name="Line 23">
              <a:extLst>
                <a:ext uri="{FF2B5EF4-FFF2-40B4-BE49-F238E27FC236}">
                  <a16:creationId xmlns:a16="http://schemas.microsoft.com/office/drawing/2014/main" xmlns="" id="{85CDDB37-4A27-4A98-B005-7D01EBC66E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2" name="Line 24">
              <a:extLst>
                <a:ext uri="{FF2B5EF4-FFF2-40B4-BE49-F238E27FC236}">
                  <a16:creationId xmlns:a16="http://schemas.microsoft.com/office/drawing/2014/main" xmlns="" id="{5D6A0649-DB2B-4A6E-8CBE-4DCE103C3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55403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Line 25">
              <a:extLst>
                <a:ext uri="{FF2B5EF4-FFF2-40B4-BE49-F238E27FC236}">
                  <a16:creationId xmlns:a16="http://schemas.microsoft.com/office/drawing/2014/main" xmlns="" id="{529388DA-8811-4DF3-81B1-7133F11D4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4" name="Line 26">
              <a:extLst>
                <a:ext uri="{FF2B5EF4-FFF2-40B4-BE49-F238E27FC236}">
                  <a16:creationId xmlns:a16="http://schemas.microsoft.com/office/drawing/2014/main" xmlns="" id="{43BCD441-BA12-4E41-AFF7-AEA1FD036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5" name="Line 27">
              <a:extLst>
                <a:ext uri="{FF2B5EF4-FFF2-40B4-BE49-F238E27FC236}">
                  <a16:creationId xmlns:a16="http://schemas.microsoft.com/office/drawing/2014/main" xmlns="" id="{09978BF0-FBE3-456D-A1FE-065A83417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105568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6" name="Line 28">
              <a:extLst>
                <a:ext uri="{FF2B5EF4-FFF2-40B4-BE49-F238E27FC236}">
                  <a16:creationId xmlns:a16="http://schemas.microsoft.com/office/drawing/2014/main" xmlns="" id="{EBDEB42F-25E8-4A05-AA4B-8777C3F6E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1055688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Line 29">
              <a:extLst>
                <a:ext uri="{FF2B5EF4-FFF2-40B4-BE49-F238E27FC236}">
                  <a16:creationId xmlns:a16="http://schemas.microsoft.com/office/drawing/2014/main" xmlns="" id="{83FFA228-3918-411F-80B8-D40E9B772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8" name="Line 30">
              <a:extLst>
                <a:ext uri="{FF2B5EF4-FFF2-40B4-BE49-F238E27FC236}">
                  <a16:creationId xmlns:a16="http://schemas.microsoft.com/office/drawing/2014/main" xmlns="" id="{616C81C9-C11D-4148-AC16-623C07FA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Line 31">
              <a:extLst>
                <a:ext uri="{FF2B5EF4-FFF2-40B4-BE49-F238E27FC236}">
                  <a16:creationId xmlns:a16="http://schemas.microsoft.com/office/drawing/2014/main" xmlns="" id="{9E14FC27-65D0-4BEE-B708-F538C79A9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05568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0" name="Line 32">
              <a:extLst>
                <a:ext uri="{FF2B5EF4-FFF2-40B4-BE49-F238E27FC236}">
                  <a16:creationId xmlns:a16="http://schemas.microsoft.com/office/drawing/2014/main" xmlns="" id="{3A5AD9ED-5D43-4C32-BA00-82A69B8F0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1055688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Line 33">
              <a:extLst>
                <a:ext uri="{FF2B5EF4-FFF2-40B4-BE49-F238E27FC236}">
                  <a16:creationId xmlns:a16="http://schemas.microsoft.com/office/drawing/2014/main" xmlns="" id="{DA05B16D-5C6E-44CD-BBF1-211F71BD9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2" name="Line 34">
              <a:extLst>
                <a:ext uri="{FF2B5EF4-FFF2-40B4-BE49-F238E27FC236}">
                  <a16:creationId xmlns:a16="http://schemas.microsoft.com/office/drawing/2014/main" xmlns="" id="{24FEFA39-14A5-4B26-869F-9F1749551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3" name="Line 35">
              <a:extLst>
                <a:ext uri="{FF2B5EF4-FFF2-40B4-BE49-F238E27FC236}">
                  <a16:creationId xmlns:a16="http://schemas.microsoft.com/office/drawing/2014/main" xmlns="" id="{B24FA21F-30AE-45C4-A4EC-521DCD66C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4" name="Line 36">
              <a:extLst>
                <a:ext uri="{FF2B5EF4-FFF2-40B4-BE49-F238E27FC236}">
                  <a16:creationId xmlns:a16="http://schemas.microsoft.com/office/drawing/2014/main" xmlns="" id="{C4ED74B1-2DD4-4FB7-9CF0-469EA26FF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1055688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5" name="Line 37">
              <a:extLst>
                <a:ext uri="{FF2B5EF4-FFF2-40B4-BE49-F238E27FC236}">
                  <a16:creationId xmlns:a16="http://schemas.microsoft.com/office/drawing/2014/main" xmlns="" id="{3F1B96B7-B387-4148-A866-2F015E9FC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6" name="Line 38">
              <a:extLst>
                <a:ext uri="{FF2B5EF4-FFF2-40B4-BE49-F238E27FC236}">
                  <a16:creationId xmlns:a16="http://schemas.microsoft.com/office/drawing/2014/main" xmlns="" id="{E1A1C79D-1C9A-4D48-98E7-45C73B8DE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7" name="Line 39">
              <a:extLst>
                <a:ext uri="{FF2B5EF4-FFF2-40B4-BE49-F238E27FC236}">
                  <a16:creationId xmlns:a16="http://schemas.microsoft.com/office/drawing/2014/main" xmlns="" id="{06797EF6-EB12-410D-B304-C659D6982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1547813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8" name="Line 40">
              <a:extLst>
                <a:ext uri="{FF2B5EF4-FFF2-40B4-BE49-F238E27FC236}">
                  <a16:creationId xmlns:a16="http://schemas.microsoft.com/office/drawing/2014/main" xmlns="" id="{EAFAB5AB-2D0E-473B-8A47-B2E521A09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1547813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9" name="Line 41">
              <a:extLst>
                <a:ext uri="{FF2B5EF4-FFF2-40B4-BE49-F238E27FC236}">
                  <a16:creationId xmlns:a16="http://schemas.microsoft.com/office/drawing/2014/main" xmlns="" id="{A1154B0F-DE92-415B-B025-C0F3F3805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" name="Line 42">
              <a:extLst>
                <a:ext uri="{FF2B5EF4-FFF2-40B4-BE49-F238E27FC236}">
                  <a16:creationId xmlns:a16="http://schemas.microsoft.com/office/drawing/2014/main" xmlns="" id="{3DF509D6-6C4C-4E63-9A3B-C5999A5D5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Line 43">
              <a:extLst>
                <a:ext uri="{FF2B5EF4-FFF2-40B4-BE49-F238E27FC236}">
                  <a16:creationId xmlns:a16="http://schemas.microsoft.com/office/drawing/2014/main" xmlns="" id="{26ED06D8-653A-48C7-9190-69BF89715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1547813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xmlns="" id="{E436BAE6-30E4-4076-997B-3AE8114B9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1547813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Line 45">
              <a:extLst>
                <a:ext uri="{FF2B5EF4-FFF2-40B4-BE49-F238E27FC236}">
                  <a16:creationId xmlns:a16="http://schemas.microsoft.com/office/drawing/2014/main" xmlns="" id="{94B89B77-13B1-4EC0-A5D1-C9E75978A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Line 46">
              <a:extLst>
                <a:ext uri="{FF2B5EF4-FFF2-40B4-BE49-F238E27FC236}">
                  <a16:creationId xmlns:a16="http://schemas.microsoft.com/office/drawing/2014/main" xmlns="" id="{E6C745F7-F773-496A-AA62-BB7CDD0DF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5" name="Line 47">
              <a:extLst>
                <a:ext uri="{FF2B5EF4-FFF2-40B4-BE49-F238E27FC236}">
                  <a16:creationId xmlns:a16="http://schemas.microsoft.com/office/drawing/2014/main" xmlns="" id="{31FCBAEC-374F-4C04-921F-5C37DF4C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6" name="Line 48">
              <a:extLst>
                <a:ext uri="{FF2B5EF4-FFF2-40B4-BE49-F238E27FC236}">
                  <a16:creationId xmlns:a16="http://schemas.microsoft.com/office/drawing/2014/main" xmlns="" id="{55978F57-93AB-4F00-8F82-7AF916F64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1547813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7" name="Line 49">
              <a:extLst>
                <a:ext uri="{FF2B5EF4-FFF2-40B4-BE49-F238E27FC236}">
                  <a16:creationId xmlns:a16="http://schemas.microsoft.com/office/drawing/2014/main" xmlns="" id="{76D179C2-01C2-49CB-985A-1D5DD1C82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5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8" name="Line 50">
              <a:extLst>
                <a:ext uri="{FF2B5EF4-FFF2-40B4-BE49-F238E27FC236}">
                  <a16:creationId xmlns:a16="http://schemas.microsoft.com/office/drawing/2014/main" xmlns="" id="{86D1A4C4-58C8-4A57-816D-04A2297ED0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5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9" name="Line 51">
              <a:extLst>
                <a:ext uri="{FF2B5EF4-FFF2-40B4-BE49-F238E27FC236}">
                  <a16:creationId xmlns:a16="http://schemas.microsoft.com/office/drawing/2014/main" xmlns="" id="{C58A886F-E2A2-49DE-8773-ED8B019DF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138" y="2051051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0" name="Line 52">
              <a:extLst>
                <a:ext uri="{FF2B5EF4-FFF2-40B4-BE49-F238E27FC236}">
                  <a16:creationId xmlns:a16="http://schemas.microsoft.com/office/drawing/2014/main" xmlns="" id="{AE94D844-D7EC-400D-B39F-6C2F51EC8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138" y="2051051"/>
              <a:ext cx="123825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1" name="Line 53">
              <a:extLst>
                <a:ext uri="{FF2B5EF4-FFF2-40B4-BE49-F238E27FC236}">
                  <a16:creationId xmlns:a16="http://schemas.microsoft.com/office/drawing/2014/main" xmlns="" id="{DFB55276-FE15-4D76-91C5-3E48FA230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508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2" name="Line 54">
              <a:extLst>
                <a:ext uri="{FF2B5EF4-FFF2-40B4-BE49-F238E27FC236}">
                  <a16:creationId xmlns:a16="http://schemas.microsoft.com/office/drawing/2014/main" xmlns="" id="{01F1DA22-C1FE-4589-9A16-0F0A80605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3" name="Line 55">
              <a:extLst>
                <a:ext uri="{FF2B5EF4-FFF2-40B4-BE49-F238E27FC236}">
                  <a16:creationId xmlns:a16="http://schemas.microsoft.com/office/drawing/2014/main" xmlns="" id="{F5D6E295-D150-41F6-8D19-41E4C89F0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5150" y="2051051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4" name="Line 56">
              <a:extLst>
                <a:ext uri="{FF2B5EF4-FFF2-40B4-BE49-F238E27FC236}">
                  <a16:creationId xmlns:a16="http://schemas.microsoft.com/office/drawing/2014/main" xmlns="" id="{6C943FBB-3953-47BD-B703-B45A02407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150" y="2051051"/>
              <a:ext cx="125413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5" name="Line 57">
              <a:extLst>
                <a:ext uri="{FF2B5EF4-FFF2-40B4-BE49-F238E27FC236}">
                  <a16:creationId xmlns:a16="http://schemas.microsoft.com/office/drawing/2014/main" xmlns="" id="{73F77412-DC14-40E5-9967-BAB350429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100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6" name="Line 58">
              <a:extLst>
                <a:ext uri="{FF2B5EF4-FFF2-40B4-BE49-F238E27FC236}">
                  <a16:creationId xmlns:a16="http://schemas.microsoft.com/office/drawing/2014/main" xmlns="" id="{9CB278C9-0E17-4541-ABD4-8ADAD8EBB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4100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7" name="Line 59">
              <a:extLst>
                <a:ext uri="{FF2B5EF4-FFF2-40B4-BE49-F238E27FC236}">
                  <a16:creationId xmlns:a16="http://schemas.microsoft.com/office/drawing/2014/main" xmlns="" id="{4D438F07-DEAA-4DB0-93D1-8502F95C8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463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8" name="Line 60">
              <a:extLst>
                <a:ext uri="{FF2B5EF4-FFF2-40B4-BE49-F238E27FC236}">
                  <a16:creationId xmlns:a16="http://schemas.microsoft.com/office/drawing/2014/main" xmlns="" id="{ABACB90A-2D81-442E-B986-52D8397B1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4638" y="2051051"/>
              <a:ext cx="134938" cy="134938"/>
            </a:xfrm>
            <a:prstGeom prst="line">
              <a:avLst/>
            </a:prstGeom>
            <a:no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B8483646-48B2-4FEA-9DB5-6A4FDD698168}"/>
              </a:ext>
            </a:extLst>
          </p:cNvPr>
          <p:cNvGrpSpPr/>
          <p:nvPr/>
        </p:nvGrpSpPr>
        <p:grpSpPr>
          <a:xfrm>
            <a:off x="11053366" y="1388351"/>
            <a:ext cx="1050142" cy="1528461"/>
            <a:chOff x="10594975" y="3925888"/>
            <a:chExt cx="1119188" cy="1792287"/>
          </a:xfrm>
          <a:solidFill>
            <a:schemeClr val="bg1"/>
          </a:solidFill>
        </p:grpSpPr>
        <p:sp>
          <p:nvSpPr>
            <p:cNvPr id="140" name="Line 1067">
              <a:extLst>
                <a:ext uri="{FF2B5EF4-FFF2-40B4-BE49-F238E27FC236}">
                  <a16:creationId xmlns:a16="http://schemas.microsoft.com/office/drawing/2014/main" xmlns="" id="{1755DF55-8AF9-4825-A519-DE5E6A33F0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3925888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1" name="Line 1068">
              <a:extLst>
                <a:ext uri="{FF2B5EF4-FFF2-40B4-BE49-F238E27FC236}">
                  <a16:creationId xmlns:a16="http://schemas.microsoft.com/office/drawing/2014/main" xmlns="" id="{CE96D4CC-57E0-4655-B627-E3576AAEB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3925888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2" name="Line 1069">
              <a:extLst>
                <a:ext uri="{FF2B5EF4-FFF2-40B4-BE49-F238E27FC236}">
                  <a16:creationId xmlns:a16="http://schemas.microsoft.com/office/drawing/2014/main" xmlns="" id="{582AEA66-66FB-45BC-9A1D-1878E259C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4264025"/>
              <a:ext cx="8572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Line 1070">
              <a:extLst>
                <a:ext uri="{FF2B5EF4-FFF2-40B4-BE49-F238E27FC236}">
                  <a16:creationId xmlns:a16="http://schemas.microsoft.com/office/drawing/2014/main" xmlns="" id="{6F734300-094E-4E5E-BE7B-3C2F0D3770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4264025"/>
              <a:ext cx="8572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4" name="Line 1071">
              <a:extLst>
                <a:ext uri="{FF2B5EF4-FFF2-40B4-BE49-F238E27FC236}">
                  <a16:creationId xmlns:a16="http://schemas.microsoft.com/office/drawing/2014/main" xmlns="" id="{70A69103-81F6-4C3A-9348-220E7D427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4606925"/>
              <a:ext cx="8572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5" name="Line 1072">
              <a:extLst>
                <a:ext uri="{FF2B5EF4-FFF2-40B4-BE49-F238E27FC236}">
                  <a16:creationId xmlns:a16="http://schemas.microsoft.com/office/drawing/2014/main" xmlns="" id="{1F6485BC-3A25-4435-8EC2-2B8F510B7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4606925"/>
              <a:ext cx="8572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6" name="Line 1073">
              <a:extLst>
                <a:ext uri="{FF2B5EF4-FFF2-40B4-BE49-F238E27FC236}">
                  <a16:creationId xmlns:a16="http://schemas.microsoft.com/office/drawing/2014/main" xmlns="" id="{59C82C54-09AA-404A-B54F-9D6B4699F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4943475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7" name="Line 1074">
              <a:extLst>
                <a:ext uri="{FF2B5EF4-FFF2-40B4-BE49-F238E27FC236}">
                  <a16:creationId xmlns:a16="http://schemas.microsoft.com/office/drawing/2014/main" xmlns="" id="{FB573A60-A398-44AC-823F-B2F9D1F0E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4943475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8" name="Line 1075">
              <a:extLst>
                <a:ext uri="{FF2B5EF4-FFF2-40B4-BE49-F238E27FC236}">
                  <a16:creationId xmlns:a16="http://schemas.microsoft.com/office/drawing/2014/main" xmlns="" id="{0028AD59-680A-4A5D-BE15-092EE1BE9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5287963"/>
              <a:ext cx="85725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9" name="Line 1076">
              <a:extLst>
                <a:ext uri="{FF2B5EF4-FFF2-40B4-BE49-F238E27FC236}">
                  <a16:creationId xmlns:a16="http://schemas.microsoft.com/office/drawing/2014/main" xmlns="" id="{AF76E06D-D495-4AF8-ACAE-6DA3F36F2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5287963"/>
              <a:ext cx="85725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0" name="Line 1077">
              <a:extLst>
                <a:ext uri="{FF2B5EF4-FFF2-40B4-BE49-F238E27FC236}">
                  <a16:creationId xmlns:a16="http://schemas.microsoft.com/office/drawing/2014/main" xmlns="" id="{7364C92C-7B88-40BF-BB6E-46101F138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8438" y="5624513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1" name="Line 1078">
              <a:extLst>
                <a:ext uri="{FF2B5EF4-FFF2-40B4-BE49-F238E27FC236}">
                  <a16:creationId xmlns:a16="http://schemas.microsoft.com/office/drawing/2014/main" xmlns="" id="{3A4E1C09-97AE-43B5-8D88-30693EA41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28438" y="5624513"/>
              <a:ext cx="8572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2" name="Line 1079">
              <a:extLst>
                <a:ext uri="{FF2B5EF4-FFF2-40B4-BE49-F238E27FC236}">
                  <a16:creationId xmlns:a16="http://schemas.microsoft.com/office/drawing/2014/main" xmlns="" id="{277B043C-72FA-4770-A8F5-F6DF52B58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3925888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3" name="Line 1080">
              <a:extLst>
                <a:ext uri="{FF2B5EF4-FFF2-40B4-BE49-F238E27FC236}">
                  <a16:creationId xmlns:a16="http://schemas.microsoft.com/office/drawing/2014/main" xmlns="" id="{987020CE-A103-4F21-ADF5-DF4A510BB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3925888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4" name="Line 1081">
              <a:extLst>
                <a:ext uri="{FF2B5EF4-FFF2-40B4-BE49-F238E27FC236}">
                  <a16:creationId xmlns:a16="http://schemas.microsoft.com/office/drawing/2014/main" xmlns="" id="{CC36AAC3-BB5A-4465-AA5F-CD2D05412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4264025"/>
              <a:ext cx="9207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5" name="Line 1082">
              <a:extLst>
                <a:ext uri="{FF2B5EF4-FFF2-40B4-BE49-F238E27FC236}">
                  <a16:creationId xmlns:a16="http://schemas.microsoft.com/office/drawing/2014/main" xmlns="" id="{4F816747-A27C-462A-8150-D20E66A0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4264025"/>
              <a:ext cx="9207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6" name="Line 1083">
              <a:extLst>
                <a:ext uri="{FF2B5EF4-FFF2-40B4-BE49-F238E27FC236}">
                  <a16:creationId xmlns:a16="http://schemas.microsoft.com/office/drawing/2014/main" xmlns="" id="{D6A3AE94-69A8-4575-B201-B8107256E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4606925"/>
              <a:ext cx="9207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7" name="Line 1084">
              <a:extLst>
                <a:ext uri="{FF2B5EF4-FFF2-40B4-BE49-F238E27FC236}">
                  <a16:creationId xmlns:a16="http://schemas.microsoft.com/office/drawing/2014/main" xmlns="" id="{968DCE48-97FD-46CC-AE1E-CB01AAA72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4606925"/>
              <a:ext cx="92075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8" name="Line 1085">
              <a:extLst>
                <a:ext uri="{FF2B5EF4-FFF2-40B4-BE49-F238E27FC236}">
                  <a16:creationId xmlns:a16="http://schemas.microsoft.com/office/drawing/2014/main" xmlns="" id="{466E2798-D098-4DAB-A583-126098009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4943475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9" name="Line 1086">
              <a:extLst>
                <a:ext uri="{FF2B5EF4-FFF2-40B4-BE49-F238E27FC236}">
                  <a16:creationId xmlns:a16="http://schemas.microsoft.com/office/drawing/2014/main" xmlns="" id="{2CE298B6-D078-4BF2-BAF7-BC9D8C8AC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4943475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0" name="Line 1087">
              <a:extLst>
                <a:ext uri="{FF2B5EF4-FFF2-40B4-BE49-F238E27FC236}">
                  <a16:creationId xmlns:a16="http://schemas.microsoft.com/office/drawing/2014/main" xmlns="" id="{905B307A-AF6E-461E-AF31-097A582B9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5287963"/>
              <a:ext cx="92075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1" name="Line 1088">
              <a:extLst>
                <a:ext uri="{FF2B5EF4-FFF2-40B4-BE49-F238E27FC236}">
                  <a16:creationId xmlns:a16="http://schemas.microsoft.com/office/drawing/2014/main" xmlns="" id="{EC586034-8BA1-4FB1-B72C-18636E748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5287963"/>
              <a:ext cx="92075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2" name="Line 1089">
              <a:extLst>
                <a:ext uri="{FF2B5EF4-FFF2-40B4-BE49-F238E27FC236}">
                  <a16:creationId xmlns:a16="http://schemas.microsoft.com/office/drawing/2014/main" xmlns="" id="{8AEF27A4-5996-458E-B26E-058734E30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2363" y="5624513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3" name="Line 1090">
              <a:extLst>
                <a:ext uri="{FF2B5EF4-FFF2-40B4-BE49-F238E27FC236}">
                  <a16:creationId xmlns:a16="http://schemas.microsoft.com/office/drawing/2014/main" xmlns="" id="{6AD91670-8745-48C4-BD2B-E9FF156CA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82363" y="5624513"/>
              <a:ext cx="92075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4" name="Line 1091">
              <a:extLst>
                <a:ext uri="{FF2B5EF4-FFF2-40B4-BE49-F238E27FC236}">
                  <a16:creationId xmlns:a16="http://schemas.microsoft.com/office/drawing/2014/main" xmlns="" id="{E19EF028-60D9-46D7-A5C8-633EC63A7A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3925888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5" name="Line 1092">
              <a:extLst>
                <a:ext uri="{FF2B5EF4-FFF2-40B4-BE49-F238E27FC236}">
                  <a16:creationId xmlns:a16="http://schemas.microsoft.com/office/drawing/2014/main" xmlns="" id="{2AC08A1E-A8B5-4521-8B39-2095C17F1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3925888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6" name="Line 1093">
              <a:extLst>
                <a:ext uri="{FF2B5EF4-FFF2-40B4-BE49-F238E27FC236}">
                  <a16:creationId xmlns:a16="http://schemas.microsoft.com/office/drawing/2014/main" xmlns="" id="{653B0832-177E-447C-A965-F756A87A5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4264025"/>
              <a:ext cx="8731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7" name="Line 1094">
              <a:extLst>
                <a:ext uri="{FF2B5EF4-FFF2-40B4-BE49-F238E27FC236}">
                  <a16:creationId xmlns:a16="http://schemas.microsoft.com/office/drawing/2014/main" xmlns="" id="{0BD1427C-56E8-4FE2-BD01-667321F18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4264025"/>
              <a:ext cx="8731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8" name="Line 1095">
              <a:extLst>
                <a:ext uri="{FF2B5EF4-FFF2-40B4-BE49-F238E27FC236}">
                  <a16:creationId xmlns:a16="http://schemas.microsoft.com/office/drawing/2014/main" xmlns="" id="{7C48E2B1-EF64-4F47-9840-2A3C790D9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4606925"/>
              <a:ext cx="8731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" name="Line 1096">
              <a:extLst>
                <a:ext uri="{FF2B5EF4-FFF2-40B4-BE49-F238E27FC236}">
                  <a16:creationId xmlns:a16="http://schemas.microsoft.com/office/drawing/2014/main" xmlns="" id="{628371C6-B539-4824-978E-D206A928B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4606925"/>
              <a:ext cx="8731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" name="Line 1097">
              <a:extLst>
                <a:ext uri="{FF2B5EF4-FFF2-40B4-BE49-F238E27FC236}">
                  <a16:creationId xmlns:a16="http://schemas.microsoft.com/office/drawing/2014/main" xmlns="" id="{0E6542FA-08B9-40AF-B882-1904B6508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4943475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" name="Line 1098">
              <a:extLst>
                <a:ext uri="{FF2B5EF4-FFF2-40B4-BE49-F238E27FC236}">
                  <a16:creationId xmlns:a16="http://schemas.microsoft.com/office/drawing/2014/main" xmlns="" id="{8069A75B-6795-45D7-9F4F-DFF7C1FBC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4943475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" name="Line 1099">
              <a:extLst>
                <a:ext uri="{FF2B5EF4-FFF2-40B4-BE49-F238E27FC236}">
                  <a16:creationId xmlns:a16="http://schemas.microsoft.com/office/drawing/2014/main" xmlns="" id="{C26FE9B4-9E9C-40A1-B902-5844FF04F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5287963"/>
              <a:ext cx="87313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3" name="Line 1100">
              <a:extLst>
                <a:ext uri="{FF2B5EF4-FFF2-40B4-BE49-F238E27FC236}">
                  <a16:creationId xmlns:a16="http://schemas.microsoft.com/office/drawing/2014/main" xmlns="" id="{8D312988-C8D1-4E21-976A-AFF505705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5287963"/>
              <a:ext cx="87313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4" name="Line 1101">
              <a:extLst>
                <a:ext uri="{FF2B5EF4-FFF2-40B4-BE49-F238E27FC236}">
                  <a16:creationId xmlns:a16="http://schemas.microsoft.com/office/drawing/2014/main" xmlns="" id="{C05C5292-1A3F-4271-9A00-C35EBF475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41050" y="5624513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5" name="Line 1102">
              <a:extLst>
                <a:ext uri="{FF2B5EF4-FFF2-40B4-BE49-F238E27FC236}">
                  <a16:creationId xmlns:a16="http://schemas.microsoft.com/office/drawing/2014/main" xmlns="" id="{89F5AF64-C5E3-4928-8D3C-88228D87E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41050" y="5624513"/>
              <a:ext cx="8731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6" name="Line 1103">
              <a:extLst>
                <a:ext uri="{FF2B5EF4-FFF2-40B4-BE49-F238E27FC236}">
                  <a16:creationId xmlns:a16="http://schemas.microsoft.com/office/drawing/2014/main" xmlns="" id="{E98FB0D3-B1E4-47C5-A41D-0D6B99E6D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3925888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7" name="Line 1104">
              <a:extLst>
                <a:ext uri="{FF2B5EF4-FFF2-40B4-BE49-F238E27FC236}">
                  <a16:creationId xmlns:a16="http://schemas.microsoft.com/office/drawing/2014/main" xmlns="" id="{AB9F27E5-A292-46D9-AD1E-36811FFEA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3925888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8" name="Line 1105">
              <a:extLst>
                <a:ext uri="{FF2B5EF4-FFF2-40B4-BE49-F238E27FC236}">
                  <a16:creationId xmlns:a16="http://schemas.microsoft.com/office/drawing/2014/main" xmlns="" id="{13290B4D-919F-40E9-9B90-E5343EFA8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4264025"/>
              <a:ext cx="9366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9" name="Line 1106">
              <a:extLst>
                <a:ext uri="{FF2B5EF4-FFF2-40B4-BE49-F238E27FC236}">
                  <a16:creationId xmlns:a16="http://schemas.microsoft.com/office/drawing/2014/main" xmlns="" id="{AE7652E1-1EC3-4DB7-9BBA-ECC2BC7DC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4264025"/>
              <a:ext cx="9366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0" name="Line 1107">
              <a:extLst>
                <a:ext uri="{FF2B5EF4-FFF2-40B4-BE49-F238E27FC236}">
                  <a16:creationId xmlns:a16="http://schemas.microsoft.com/office/drawing/2014/main" xmlns="" id="{B0C421FB-5A8D-4690-B21D-74547A78A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4606925"/>
              <a:ext cx="9366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1" name="Line 1108">
              <a:extLst>
                <a:ext uri="{FF2B5EF4-FFF2-40B4-BE49-F238E27FC236}">
                  <a16:creationId xmlns:a16="http://schemas.microsoft.com/office/drawing/2014/main" xmlns="" id="{9D184DBB-319D-4DF6-B19A-8357F5DF3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4606925"/>
              <a:ext cx="93663" cy="9207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2" name="Line 1109">
              <a:extLst>
                <a:ext uri="{FF2B5EF4-FFF2-40B4-BE49-F238E27FC236}">
                  <a16:creationId xmlns:a16="http://schemas.microsoft.com/office/drawing/2014/main" xmlns="" id="{12C72A97-BABC-431F-A2E0-B42F70E4C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4943475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3" name="Line 1110">
              <a:extLst>
                <a:ext uri="{FF2B5EF4-FFF2-40B4-BE49-F238E27FC236}">
                  <a16:creationId xmlns:a16="http://schemas.microsoft.com/office/drawing/2014/main" xmlns="" id="{770BD439-99FF-49BF-84F6-6A781C6EC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4943475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4" name="Line 1111">
              <a:extLst>
                <a:ext uri="{FF2B5EF4-FFF2-40B4-BE49-F238E27FC236}">
                  <a16:creationId xmlns:a16="http://schemas.microsoft.com/office/drawing/2014/main" xmlns="" id="{87E89186-E77A-440F-A3E3-2D8F65E665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5287963"/>
              <a:ext cx="93663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5" name="Line 1112">
              <a:extLst>
                <a:ext uri="{FF2B5EF4-FFF2-40B4-BE49-F238E27FC236}">
                  <a16:creationId xmlns:a16="http://schemas.microsoft.com/office/drawing/2014/main" xmlns="" id="{9C4438E7-AF2A-4D2A-BAC3-496C01CD60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5287963"/>
              <a:ext cx="93663" cy="85725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6" name="Line 1113">
              <a:extLst>
                <a:ext uri="{FF2B5EF4-FFF2-40B4-BE49-F238E27FC236}">
                  <a16:creationId xmlns:a16="http://schemas.microsoft.com/office/drawing/2014/main" xmlns="" id="{2766396F-41A2-4480-B86E-69F9C1F03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94975" y="5624513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7" name="Line 1114">
              <a:extLst>
                <a:ext uri="{FF2B5EF4-FFF2-40B4-BE49-F238E27FC236}">
                  <a16:creationId xmlns:a16="http://schemas.microsoft.com/office/drawing/2014/main" xmlns="" id="{7EFF9FD0-9805-4919-BC97-0B6BE4707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94975" y="5624513"/>
              <a:ext cx="93663" cy="93662"/>
            </a:xfrm>
            <a:prstGeom prst="line">
              <a:avLst/>
            </a:prstGeom>
            <a:grpFill/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9E4A630B-F4AE-4DE7-9711-031E73B2B254}"/>
              </a:ext>
            </a:extLst>
          </p:cNvPr>
          <p:cNvGrpSpPr/>
          <p:nvPr/>
        </p:nvGrpSpPr>
        <p:grpSpPr>
          <a:xfrm>
            <a:off x="9842840" y="626817"/>
            <a:ext cx="2773849" cy="322547"/>
            <a:chOff x="9518003" y="6319881"/>
            <a:chExt cx="2443163" cy="284163"/>
          </a:xfrm>
          <a:solidFill>
            <a:schemeClr val="bg1"/>
          </a:solidFill>
        </p:grpSpPr>
        <p:sp>
          <p:nvSpPr>
            <p:cNvPr id="189" name="Freeform 1048">
              <a:extLst>
                <a:ext uri="{FF2B5EF4-FFF2-40B4-BE49-F238E27FC236}">
                  <a16:creationId xmlns:a16="http://schemas.microsoft.com/office/drawing/2014/main" xmlns="" id="{02FE946D-A85A-414F-96EA-1019187B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00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0" name="Freeform 1049">
              <a:extLst>
                <a:ext uri="{FF2B5EF4-FFF2-40B4-BE49-F238E27FC236}">
                  <a16:creationId xmlns:a16="http://schemas.microsoft.com/office/drawing/2014/main" xmlns="" id="{AFDB8105-BFB8-4DF3-BF81-A7B4A9F6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2466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1" name="Freeform 1050">
              <a:extLst>
                <a:ext uri="{FF2B5EF4-FFF2-40B4-BE49-F238E27FC236}">
                  <a16:creationId xmlns:a16="http://schemas.microsoft.com/office/drawing/2014/main" xmlns="" id="{7FFA0B9E-6EBB-4985-975A-21FB49B94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341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2" name="Freeform 1051">
              <a:extLst>
                <a:ext uri="{FF2B5EF4-FFF2-40B4-BE49-F238E27FC236}">
                  <a16:creationId xmlns:a16="http://schemas.microsoft.com/office/drawing/2014/main" xmlns="" id="{3CCAB491-A2E0-4990-8EAB-A1ACFDD09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6153" y="6319881"/>
              <a:ext cx="266700" cy="284163"/>
            </a:xfrm>
            <a:custGeom>
              <a:avLst/>
              <a:gdLst>
                <a:gd name="T0" fmla="*/ 2 w 37"/>
                <a:gd name="T1" fmla="*/ 37 h 37"/>
                <a:gd name="T2" fmla="*/ 0 w 37"/>
                <a:gd name="T3" fmla="*/ 36 h 37"/>
                <a:gd name="T4" fmla="*/ 0 w 37"/>
                <a:gd name="T5" fmla="*/ 34 h 37"/>
                <a:gd name="T6" fmla="*/ 34 w 37"/>
                <a:gd name="T7" fmla="*/ 0 h 37"/>
                <a:gd name="T8" fmla="*/ 36 w 37"/>
                <a:gd name="T9" fmla="*/ 0 h 37"/>
                <a:gd name="T10" fmla="*/ 36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0" y="36"/>
                  </a:cubicBezTo>
                  <a:cubicBezTo>
                    <a:pt x="0" y="36"/>
                    <a:pt x="0" y="34"/>
                    <a:pt x="0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3" name="Freeform 1052">
              <a:extLst>
                <a:ext uri="{FF2B5EF4-FFF2-40B4-BE49-F238E27FC236}">
                  <a16:creationId xmlns:a16="http://schemas.microsoft.com/office/drawing/2014/main" xmlns="" id="{C8650633-ECEC-4D4A-BDA3-8D097DF7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0616" y="6319881"/>
              <a:ext cx="265113" cy="284163"/>
            </a:xfrm>
            <a:custGeom>
              <a:avLst/>
              <a:gdLst>
                <a:gd name="T0" fmla="*/ 2 w 37"/>
                <a:gd name="T1" fmla="*/ 37 h 37"/>
                <a:gd name="T2" fmla="*/ 1 w 37"/>
                <a:gd name="T3" fmla="*/ 36 h 37"/>
                <a:gd name="T4" fmla="*/ 1 w 37"/>
                <a:gd name="T5" fmla="*/ 34 h 37"/>
                <a:gd name="T6" fmla="*/ 34 w 37"/>
                <a:gd name="T7" fmla="*/ 0 h 37"/>
                <a:gd name="T8" fmla="*/ 37 w 37"/>
                <a:gd name="T9" fmla="*/ 0 h 37"/>
                <a:gd name="T10" fmla="*/ 37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4" name="Freeform 1053">
              <a:extLst>
                <a:ext uri="{FF2B5EF4-FFF2-40B4-BE49-F238E27FC236}">
                  <a16:creationId xmlns:a16="http://schemas.microsoft.com/office/drawing/2014/main" xmlns="" id="{6AF0A3C3-F076-4DB8-8933-F5B5F1B09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5078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5" name="Freeform 1054">
              <a:extLst>
                <a:ext uri="{FF2B5EF4-FFF2-40B4-BE49-F238E27FC236}">
                  <a16:creationId xmlns:a16="http://schemas.microsoft.com/office/drawing/2014/main" xmlns="" id="{4F47F99E-7C0D-4E82-984F-213324D4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795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6" name="Freeform 1055">
              <a:extLst>
                <a:ext uri="{FF2B5EF4-FFF2-40B4-BE49-F238E27FC236}">
                  <a16:creationId xmlns:a16="http://schemas.microsoft.com/office/drawing/2014/main" xmlns="" id="{A5E1DD48-FC45-4EEB-B992-C698FAC4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2416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7" name="Freeform 1056">
              <a:extLst>
                <a:ext uri="{FF2B5EF4-FFF2-40B4-BE49-F238E27FC236}">
                  <a16:creationId xmlns:a16="http://schemas.microsoft.com/office/drawing/2014/main" xmlns="" id="{41DE4EE4-42A7-4667-9B83-4A66E07CF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291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8" name="Freeform 1057">
              <a:extLst>
                <a:ext uri="{FF2B5EF4-FFF2-40B4-BE49-F238E27FC236}">
                  <a16:creationId xmlns:a16="http://schemas.microsoft.com/office/drawing/2014/main" xmlns="" id="{3A56EFFF-C924-41C7-8DF4-015C7CCE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9753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5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7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9" name="Freeform 1058">
              <a:extLst>
                <a:ext uri="{FF2B5EF4-FFF2-40B4-BE49-F238E27FC236}">
                  <a16:creationId xmlns:a16="http://schemas.microsoft.com/office/drawing/2014/main" xmlns="" id="{A2466C18-82B8-48BA-BCD8-F40EC5F1F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0566" y="6319881"/>
              <a:ext cx="265113" cy="284163"/>
            </a:xfrm>
            <a:custGeom>
              <a:avLst/>
              <a:gdLst>
                <a:gd name="T0" fmla="*/ 2 w 37"/>
                <a:gd name="T1" fmla="*/ 37 h 37"/>
                <a:gd name="T2" fmla="*/ 0 w 37"/>
                <a:gd name="T3" fmla="*/ 36 h 37"/>
                <a:gd name="T4" fmla="*/ 0 w 37"/>
                <a:gd name="T5" fmla="*/ 34 h 37"/>
                <a:gd name="T6" fmla="*/ 34 w 37"/>
                <a:gd name="T7" fmla="*/ 0 h 37"/>
                <a:gd name="T8" fmla="*/ 36 w 37"/>
                <a:gd name="T9" fmla="*/ 0 h 37"/>
                <a:gd name="T10" fmla="*/ 36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0" y="36"/>
                  </a:cubicBezTo>
                  <a:cubicBezTo>
                    <a:pt x="0" y="36"/>
                    <a:pt x="0" y="34"/>
                    <a:pt x="0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2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0" name="Freeform 1059">
              <a:extLst>
                <a:ext uri="{FF2B5EF4-FFF2-40B4-BE49-F238E27FC236}">
                  <a16:creationId xmlns:a16="http://schemas.microsoft.com/office/drawing/2014/main" xmlns="" id="{0E239F85-12EC-4D17-AFAF-9BB032C0F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441" y="6319881"/>
              <a:ext cx="266700" cy="284163"/>
            </a:xfrm>
            <a:custGeom>
              <a:avLst/>
              <a:gdLst>
                <a:gd name="T0" fmla="*/ 2 w 37"/>
                <a:gd name="T1" fmla="*/ 37 h 37"/>
                <a:gd name="T2" fmla="*/ 1 w 37"/>
                <a:gd name="T3" fmla="*/ 36 h 37"/>
                <a:gd name="T4" fmla="*/ 1 w 37"/>
                <a:gd name="T5" fmla="*/ 34 h 37"/>
                <a:gd name="T6" fmla="*/ 34 w 37"/>
                <a:gd name="T7" fmla="*/ 0 h 37"/>
                <a:gd name="T8" fmla="*/ 37 w 37"/>
                <a:gd name="T9" fmla="*/ 0 h 37"/>
                <a:gd name="T10" fmla="*/ 37 w 37"/>
                <a:gd name="T11" fmla="*/ 3 h 37"/>
                <a:gd name="T12" fmla="*/ 3 w 37"/>
                <a:gd name="T13" fmla="*/ 36 h 37"/>
                <a:gd name="T14" fmla="*/ 2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2" y="37"/>
                  </a:moveTo>
                  <a:cubicBezTo>
                    <a:pt x="1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1" name="Freeform 1060">
              <a:extLst>
                <a:ext uri="{FF2B5EF4-FFF2-40B4-BE49-F238E27FC236}">
                  <a16:creationId xmlns:a16="http://schemas.microsoft.com/office/drawing/2014/main" xmlns="" id="{C6A43947-AFBD-4781-B20D-F6749180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7903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2" name="Freeform 1061">
              <a:extLst>
                <a:ext uri="{FF2B5EF4-FFF2-40B4-BE49-F238E27FC236}">
                  <a16:creationId xmlns:a16="http://schemas.microsoft.com/office/drawing/2014/main" xmlns="" id="{35A9560B-C863-4DDE-890E-5874B771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0778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3" name="Freeform 1062">
              <a:extLst>
                <a:ext uri="{FF2B5EF4-FFF2-40B4-BE49-F238E27FC236}">
                  <a16:creationId xmlns:a16="http://schemas.microsoft.com/office/drawing/2014/main" xmlns="" id="{91CF12AA-BB0F-406A-9E95-74AF570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5241" y="6319881"/>
              <a:ext cx="273050" cy="284163"/>
            </a:xfrm>
            <a:custGeom>
              <a:avLst/>
              <a:gdLst>
                <a:gd name="T0" fmla="*/ 2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2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2" y="37"/>
                  </a:moveTo>
                  <a:cubicBezTo>
                    <a:pt x="2" y="37"/>
                    <a:pt x="1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4" name="Freeform 1063">
              <a:extLst>
                <a:ext uri="{FF2B5EF4-FFF2-40B4-BE49-F238E27FC236}">
                  <a16:creationId xmlns:a16="http://schemas.microsoft.com/office/drawing/2014/main" xmlns="" id="{7FAB3BBA-4B24-424B-9DAA-E1E311FE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8116" y="6319881"/>
              <a:ext cx="273050" cy="284163"/>
            </a:xfrm>
            <a:custGeom>
              <a:avLst/>
              <a:gdLst>
                <a:gd name="T0" fmla="*/ 3 w 38"/>
                <a:gd name="T1" fmla="*/ 37 h 37"/>
                <a:gd name="T2" fmla="*/ 1 w 38"/>
                <a:gd name="T3" fmla="*/ 36 h 37"/>
                <a:gd name="T4" fmla="*/ 1 w 38"/>
                <a:gd name="T5" fmla="*/ 34 h 37"/>
                <a:gd name="T6" fmla="*/ 34 w 38"/>
                <a:gd name="T7" fmla="*/ 0 h 37"/>
                <a:gd name="T8" fmla="*/ 37 w 38"/>
                <a:gd name="T9" fmla="*/ 0 h 37"/>
                <a:gd name="T10" fmla="*/ 37 w 38"/>
                <a:gd name="T11" fmla="*/ 3 h 37"/>
                <a:gd name="T12" fmla="*/ 4 w 38"/>
                <a:gd name="T13" fmla="*/ 36 h 37"/>
                <a:gd name="T14" fmla="*/ 3 w 38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7">
                  <a:moveTo>
                    <a:pt x="3" y="37"/>
                  </a:moveTo>
                  <a:cubicBezTo>
                    <a:pt x="2" y="37"/>
                    <a:pt x="2" y="37"/>
                    <a:pt x="1" y="36"/>
                  </a:cubicBezTo>
                  <a:cubicBezTo>
                    <a:pt x="0" y="36"/>
                    <a:pt x="0" y="34"/>
                    <a:pt x="1" y="3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0"/>
                    <a:pt x="37" y="0"/>
                  </a:cubicBezTo>
                  <a:cubicBezTo>
                    <a:pt x="38" y="1"/>
                    <a:pt x="38" y="2"/>
                    <a:pt x="37" y="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3" y="37"/>
                    <a:pt x="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200" name="Group 1199">
            <a:extLst>
              <a:ext uri="{FF2B5EF4-FFF2-40B4-BE49-F238E27FC236}">
                <a16:creationId xmlns:a16="http://schemas.microsoft.com/office/drawing/2014/main" xmlns="" id="{2D2ED3DD-19C8-4F21-A8E7-2456C6083D51}"/>
              </a:ext>
            </a:extLst>
          </p:cNvPr>
          <p:cNvGrpSpPr/>
          <p:nvPr/>
        </p:nvGrpSpPr>
        <p:grpSpPr>
          <a:xfrm>
            <a:off x="5181600" y="5181600"/>
            <a:ext cx="1830946" cy="133585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204" name="Freeform 11">
              <a:extLst>
                <a:ext uri="{FF2B5EF4-FFF2-40B4-BE49-F238E27FC236}">
                  <a16:creationId xmlns:a16="http://schemas.microsoft.com/office/drawing/2014/main" xmlns="" id="{D06851E0-73C1-438A-8B25-A3DB00DFB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5" name="Freeform 12">
              <a:extLst>
                <a:ext uri="{FF2B5EF4-FFF2-40B4-BE49-F238E27FC236}">
                  <a16:creationId xmlns:a16="http://schemas.microsoft.com/office/drawing/2014/main" xmlns="" id="{C455886B-CA17-4759-800C-FD8C2F996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206" name="Freeform 13">
              <a:extLst>
                <a:ext uri="{FF2B5EF4-FFF2-40B4-BE49-F238E27FC236}">
                  <a16:creationId xmlns:a16="http://schemas.microsoft.com/office/drawing/2014/main" xmlns="" id="{6AA09BF4-5DA0-481E-8D31-73B16843B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07" name="Freeform 14">
              <a:extLst>
                <a:ext uri="{FF2B5EF4-FFF2-40B4-BE49-F238E27FC236}">
                  <a16:creationId xmlns:a16="http://schemas.microsoft.com/office/drawing/2014/main" xmlns="" id="{2C630536-4C03-488D-8DFA-83F2D6DF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201" name="Group 1200">
            <a:extLst>
              <a:ext uri="{FF2B5EF4-FFF2-40B4-BE49-F238E27FC236}">
                <a16:creationId xmlns:a16="http://schemas.microsoft.com/office/drawing/2014/main" xmlns="" id="{3873B4A6-AD3D-4DBA-AC5E-065056118E07}"/>
              </a:ext>
            </a:extLst>
          </p:cNvPr>
          <p:cNvGrpSpPr/>
          <p:nvPr/>
        </p:nvGrpSpPr>
        <p:grpSpPr>
          <a:xfrm>
            <a:off x="990600" y="2542965"/>
            <a:ext cx="10439399" cy="1954561"/>
            <a:chOff x="1843087" y="1922582"/>
            <a:chExt cx="5872162" cy="1099441"/>
          </a:xfrm>
        </p:grpSpPr>
        <p:sp>
          <p:nvSpPr>
            <p:cNvPr id="1202" name="TextBox 1201">
              <a:extLst>
                <a:ext uri="{FF2B5EF4-FFF2-40B4-BE49-F238E27FC236}">
                  <a16:creationId xmlns:a16="http://schemas.microsoft.com/office/drawing/2014/main" xmlns="" id="{48F8B570-66C2-46C0-BA40-747291DC8D29}"/>
                </a:ext>
              </a:extLst>
            </p:cNvPr>
            <p:cNvSpPr txBox="1"/>
            <p:nvPr/>
          </p:nvSpPr>
          <p:spPr>
            <a:xfrm>
              <a:off x="1981199" y="1922582"/>
              <a:ext cx="5467350" cy="960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500" spc="889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Bodoni 72 Book" charset="0"/>
                <a:cs typeface="Arial" pitchFamily="34" charset="0"/>
              </a:endParaRPr>
            </a:p>
          </p:txBody>
        </p:sp>
        <p:sp>
          <p:nvSpPr>
            <p:cNvPr id="1203" name="TextBox 2">
              <a:extLst>
                <a:ext uri="{FF2B5EF4-FFF2-40B4-BE49-F238E27FC236}">
                  <a16:creationId xmlns:a16="http://schemas.microsoft.com/office/drawing/2014/main" xmlns="" id="{388BB7E6-639B-42E2-9DBF-CF463AC0B770}"/>
                </a:ext>
              </a:extLst>
            </p:cNvPr>
            <p:cNvSpPr txBox="1"/>
            <p:nvPr/>
          </p:nvSpPr>
          <p:spPr>
            <a:xfrm>
              <a:off x="1843087" y="2035214"/>
              <a:ext cx="5872162" cy="98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Capacity Building for Survivor Leaders of Trafficking in Human Beings</a:t>
              </a:r>
            </a:p>
            <a:p>
              <a:pPr algn="ctr"/>
              <a:r>
                <a:rPr lang="en-GB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/>
              </a:r>
              <a:br>
                <a:rPr lang="en-GB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</a:br>
              <a:r>
                <a:rPr lang="en-GB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E-LEARNING COURSE LAUNCH</a:t>
              </a:r>
              <a:endPara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xmlns="" id="{6B477436-7405-41D4-8EA7-690E4FCB4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85264" y="1129650"/>
            <a:ext cx="1747224" cy="1747224"/>
          </a:xfrm>
          <a:prstGeom prst="rect">
            <a:avLst/>
          </a:prstGeom>
        </p:spPr>
      </p:pic>
      <p:pic>
        <p:nvPicPr>
          <p:cNvPr id="2052" name="Picture 4" descr="F:\Dokumente\WinWord\Heather\jobs\osce\2023\alliance\0922 square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0" y="5777088"/>
            <a:ext cx="1108364" cy="903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165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6"/>
          <p:cNvGrpSpPr/>
          <p:nvPr/>
        </p:nvGrpSpPr>
        <p:grpSpPr>
          <a:xfrm>
            <a:off x="6012453" y="4376205"/>
            <a:ext cx="1770080" cy="1477567"/>
            <a:chOff x="6288441" y="4403039"/>
            <a:chExt cx="1624725" cy="1356233"/>
          </a:xfrm>
        </p:grpSpPr>
        <p:sp>
          <p:nvSpPr>
            <p:cNvPr id="66" name="Shape 6"/>
            <p:cNvSpPr/>
            <p:nvPr/>
          </p:nvSpPr>
          <p:spPr>
            <a:xfrm>
              <a:off x="6578063" y="4799930"/>
              <a:ext cx="1334618" cy="95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6064" y="2225"/>
                  </a:lnTo>
                  <a:lnTo>
                    <a:pt x="0" y="21600"/>
                  </a:lnTo>
                  <a:lnTo>
                    <a:pt x="14827" y="18103"/>
                  </a:lnTo>
                  <a:cubicBezTo>
                    <a:pt x="14827" y="18103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1000">
                  <a:schemeClr val="accent3"/>
                </a:gs>
              </a:gsLst>
              <a:lin ang="3000000" scaled="0"/>
            </a:gradFill>
            <a:ln w="6350">
              <a:solidFill>
                <a:schemeClr val="accent3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Shape 7"/>
            <p:cNvSpPr/>
            <p:nvPr/>
          </p:nvSpPr>
          <p:spPr>
            <a:xfrm>
              <a:off x="6288441" y="4504943"/>
              <a:ext cx="663910" cy="125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4"/>
                  </a:moveTo>
                  <a:lnTo>
                    <a:pt x="9410" y="21600"/>
                  </a:lnTo>
                  <a:lnTo>
                    <a:pt x="0" y="14405"/>
                  </a:lnTo>
                  <a:lnTo>
                    <a:pt x="10441" y="0"/>
                  </a:lnTo>
                  <a:cubicBezTo>
                    <a:pt x="10441" y="0"/>
                    <a:pt x="21600" y="6784"/>
                    <a:pt x="21600" y="678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Shape 8"/>
            <p:cNvSpPr/>
            <p:nvPr/>
          </p:nvSpPr>
          <p:spPr>
            <a:xfrm>
              <a:off x="6610243" y="4403039"/>
              <a:ext cx="1302923" cy="49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31"/>
                  </a:moveTo>
                  <a:lnTo>
                    <a:pt x="15914" y="0"/>
                  </a:lnTo>
                  <a:lnTo>
                    <a:pt x="21600" y="17269"/>
                  </a:lnTo>
                  <a:lnTo>
                    <a:pt x="5686" y="21600"/>
                  </a:lnTo>
                  <a:cubicBezTo>
                    <a:pt x="5686" y="21600"/>
                    <a:pt x="0" y="4331"/>
                    <a:pt x="0" y="4331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Shape 9"/>
          <p:cNvSpPr/>
          <p:nvPr/>
        </p:nvSpPr>
        <p:spPr>
          <a:xfrm>
            <a:off x="5480720" y="1770129"/>
            <a:ext cx="1229140" cy="191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140" y="0"/>
                </a:moveTo>
                <a:lnTo>
                  <a:pt x="21600" y="11372"/>
                </a:lnTo>
                <a:lnTo>
                  <a:pt x="13481" y="21600"/>
                </a:lnTo>
                <a:lnTo>
                  <a:pt x="0" y="16163"/>
                </a:lnTo>
                <a:cubicBezTo>
                  <a:pt x="0" y="16163"/>
                  <a:pt x="9140" y="0"/>
                  <a:pt x="914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15"/>
          <p:cNvGrpSpPr/>
          <p:nvPr/>
        </p:nvGrpSpPr>
        <p:grpSpPr>
          <a:xfrm>
            <a:off x="3721910" y="1752600"/>
            <a:ext cx="2611646" cy="3169101"/>
            <a:chOff x="4185992" y="1994878"/>
            <a:chExt cx="2397183" cy="2908862"/>
          </a:xfrm>
        </p:grpSpPr>
        <p:sp>
          <p:nvSpPr>
            <p:cNvPr id="63" name="Shape 10"/>
            <p:cNvSpPr/>
            <p:nvPr/>
          </p:nvSpPr>
          <p:spPr>
            <a:xfrm>
              <a:off x="4899323" y="1994878"/>
              <a:ext cx="1683225" cy="87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87" y="21600"/>
                  </a:moveTo>
                  <a:lnTo>
                    <a:pt x="21600" y="19222"/>
                  </a:lnTo>
                  <a:lnTo>
                    <a:pt x="14472" y="0"/>
                  </a:lnTo>
                  <a:lnTo>
                    <a:pt x="0" y="591"/>
                  </a:lnTo>
                  <a:cubicBezTo>
                    <a:pt x="0" y="591"/>
                    <a:pt x="7887" y="21600"/>
                    <a:pt x="7887" y="21600"/>
                  </a:cubicBezTo>
                  <a:close/>
                </a:path>
              </a:pathLst>
            </a:custGeom>
            <a:gradFill>
              <a:gsLst>
                <a:gs pos="88000">
                  <a:schemeClr val="accent2"/>
                </a:gs>
                <a:gs pos="18000">
                  <a:schemeClr val="accent2">
                    <a:lumMod val="75000"/>
                  </a:schemeClr>
                </a:gs>
              </a:gsLst>
              <a:lin ang="4200000" scaled="0"/>
            </a:gradFill>
            <a:ln w="6350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Shape 11"/>
            <p:cNvSpPr/>
            <p:nvPr/>
          </p:nvSpPr>
          <p:spPr>
            <a:xfrm>
              <a:off x="4185992" y="2021695"/>
              <a:ext cx="1324726" cy="288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8" y="0"/>
                  </a:moveTo>
                  <a:lnTo>
                    <a:pt x="0" y="15742"/>
                  </a:lnTo>
                  <a:lnTo>
                    <a:pt x="7196" y="21600"/>
                  </a:lnTo>
                  <a:lnTo>
                    <a:pt x="21600" y="6351"/>
                  </a:lnTo>
                  <a:cubicBezTo>
                    <a:pt x="21600" y="6351"/>
                    <a:pt x="11578" y="0"/>
                    <a:pt x="11578" y="0"/>
                  </a:cubicBezTo>
                  <a:close/>
                </a:path>
              </a:pathLst>
            </a:custGeom>
            <a:gradFill>
              <a:gsLst>
                <a:gs pos="95000">
                  <a:schemeClr val="accent2"/>
                </a:gs>
                <a:gs pos="0">
                  <a:schemeClr val="accent2">
                    <a:lumMod val="50000"/>
                  </a:schemeClr>
                </a:gs>
                <a:gs pos="55000">
                  <a:schemeClr val="accent2">
                    <a:lumMod val="75000"/>
                  </a:schemeClr>
                </a:gs>
              </a:gsLst>
              <a:lin ang="4200000" scaled="0"/>
            </a:gradFill>
            <a:ln w="6350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hape 12"/>
            <p:cNvSpPr/>
            <p:nvPr/>
          </p:nvSpPr>
          <p:spPr>
            <a:xfrm>
              <a:off x="4631153" y="2772569"/>
              <a:ext cx="1952022" cy="213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775" y="972"/>
                  </a:lnTo>
                  <a:lnTo>
                    <a:pt x="0" y="21600"/>
                  </a:lnTo>
                  <a:lnTo>
                    <a:pt x="13539" y="18274"/>
                  </a:lnTo>
                  <a:cubicBezTo>
                    <a:pt x="13539" y="18274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>
              <a:solidFill>
                <a:schemeClr val="accent2">
                  <a:lumMod val="60000"/>
                  <a:lumOff val="40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Shape 13"/>
          <p:cNvSpPr/>
          <p:nvPr/>
        </p:nvSpPr>
        <p:spPr>
          <a:xfrm>
            <a:off x="4925613" y="3552312"/>
            <a:ext cx="3543058" cy="2548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6143" y="1929"/>
                </a:lnTo>
                <a:lnTo>
                  <a:pt x="0" y="21600"/>
                </a:lnTo>
                <a:lnTo>
                  <a:pt x="7015" y="19947"/>
                </a:lnTo>
                <a:lnTo>
                  <a:pt x="10225" y="9698"/>
                </a:lnTo>
                <a:lnTo>
                  <a:pt x="18310" y="8541"/>
                </a:lnTo>
                <a:cubicBezTo>
                  <a:pt x="18310" y="8541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/>
              </a:gs>
            </a:gsLst>
            <a:lin ang="3000000" scaled="0"/>
          </a:gradFill>
          <a:ln w="635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 14"/>
          <p:cNvSpPr/>
          <p:nvPr/>
        </p:nvSpPr>
        <p:spPr>
          <a:xfrm>
            <a:off x="4352977" y="2897872"/>
            <a:ext cx="1580032" cy="319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57" y="0"/>
                </a:moveTo>
                <a:lnTo>
                  <a:pt x="0" y="14970"/>
                </a:lnTo>
                <a:lnTo>
                  <a:pt x="7825" y="21600"/>
                </a:lnTo>
                <a:lnTo>
                  <a:pt x="21600" y="5927"/>
                </a:lnTo>
                <a:cubicBezTo>
                  <a:pt x="21600" y="5927"/>
                  <a:pt x="13157" y="0"/>
                  <a:pt x="13157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34000">
                <a:schemeClr val="accent4"/>
              </a:gs>
            </a:gsLst>
            <a:lin ang="7200000" scaled="0"/>
          </a:gradFill>
          <a:ln w="635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hape 15"/>
          <p:cNvSpPr/>
          <p:nvPr/>
        </p:nvSpPr>
        <p:spPr>
          <a:xfrm>
            <a:off x="5317109" y="1752600"/>
            <a:ext cx="3152981" cy="2021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31" y="21600"/>
                </a:moveTo>
                <a:lnTo>
                  <a:pt x="21600" y="19169"/>
                </a:lnTo>
                <a:lnTo>
                  <a:pt x="10911" y="0"/>
                </a:lnTo>
                <a:lnTo>
                  <a:pt x="4676" y="139"/>
                </a:lnTo>
                <a:lnTo>
                  <a:pt x="9534" y="10889"/>
                </a:lnTo>
                <a:lnTo>
                  <a:pt x="0" y="12224"/>
                </a:lnTo>
                <a:cubicBezTo>
                  <a:pt x="0" y="12224"/>
                  <a:pt x="4231" y="21600"/>
                  <a:pt x="4231" y="21600"/>
                </a:cubicBezTo>
                <a:close/>
              </a:path>
            </a:pathLst>
          </a:custGeom>
          <a:gradFill>
            <a:gsLst>
              <a:gs pos="1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54000">
                <a:schemeClr val="accent4"/>
              </a:gs>
            </a:gsLst>
            <a:lin ang="12000000" scaled="0"/>
          </a:gradFill>
          <a:ln w="6350">
            <a:solidFill>
              <a:schemeClr val="accent4">
                <a:lumMod val="60000"/>
                <a:lumOff val="4000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C24E092-E92B-4228-B140-644E332F6648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Adaptability and Scalability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6">
            <a:extLst>
              <a:ext uri="{FF2B5EF4-FFF2-40B4-BE49-F238E27FC236}">
                <a16:creationId xmlns:a16="http://schemas.microsoft.com/office/drawing/2014/main" xmlns="" id="{283BE959-DBCE-479A-8047-63A01C0619E3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7E505BE-1DC9-4F18-93A7-517A8388AA66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xmlns="" id="{E36A2924-7771-45FB-9516-44AD764C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xmlns="" id="{28384F86-01BF-48DA-90DC-1770E684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xmlns="" id="{8F346241-C854-471E-9299-DA3F5BD6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xmlns="" id="{5B703F2D-06C7-4B77-9D93-7132387DF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6F9A816-5EB9-4BED-BCA7-9521742141B3}"/>
              </a:ext>
            </a:extLst>
          </p:cNvPr>
          <p:cNvGrpSpPr/>
          <p:nvPr/>
        </p:nvGrpSpPr>
        <p:grpSpPr>
          <a:xfrm>
            <a:off x="8955256" y="2444191"/>
            <a:ext cx="2398785" cy="892016"/>
            <a:chOff x="8748216" y="2137229"/>
            <a:chExt cx="2398785" cy="892016"/>
          </a:xfrm>
        </p:grpSpPr>
        <p:sp>
          <p:nvSpPr>
            <p:cNvPr id="75" name="Shape 1155">
              <a:extLst>
                <a:ext uri="{FF2B5EF4-FFF2-40B4-BE49-F238E27FC236}">
                  <a16:creationId xmlns:a16="http://schemas.microsoft.com/office/drawing/2014/main" xmlns="" id="{A18B6682-CC37-422A-849F-532B7A0073DE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Shape 1155">
              <a:extLst>
                <a:ext uri="{FF2B5EF4-FFF2-40B4-BE49-F238E27FC236}">
                  <a16:creationId xmlns:a16="http://schemas.microsoft.com/office/drawing/2014/main" xmlns="" id="{E7FF044E-A191-4A44-8251-5064C6E965B2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Languages</a:t>
              </a:r>
              <a:endPara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F8B0C38F-F1B5-4AEF-808E-74188E2B2387}"/>
              </a:ext>
            </a:extLst>
          </p:cNvPr>
          <p:cNvGrpSpPr/>
          <p:nvPr/>
        </p:nvGrpSpPr>
        <p:grpSpPr>
          <a:xfrm>
            <a:off x="801615" y="2337765"/>
            <a:ext cx="2398785" cy="892016"/>
            <a:chOff x="8748216" y="2137229"/>
            <a:chExt cx="2398785" cy="892016"/>
          </a:xfrm>
        </p:grpSpPr>
        <p:sp>
          <p:nvSpPr>
            <p:cNvPr id="78" name="Shape 1155">
              <a:extLst>
                <a:ext uri="{FF2B5EF4-FFF2-40B4-BE49-F238E27FC236}">
                  <a16:creationId xmlns:a16="http://schemas.microsoft.com/office/drawing/2014/main" xmlns="" id="{82A69E49-37D3-4EF3-91A0-F95E1B97CD16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Shape 1155">
              <a:extLst>
                <a:ext uri="{FF2B5EF4-FFF2-40B4-BE49-F238E27FC236}">
                  <a16:creationId xmlns:a16="http://schemas.microsoft.com/office/drawing/2014/main" xmlns="" id="{FB20A2D0-6BEE-40F9-8DB5-ACF4A5DCFAF8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007B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 Modules</a:t>
              </a:r>
              <a:endParaRPr lang="en-US" sz="2000" b="1" dirty="0">
                <a:solidFill>
                  <a:srgbClr val="007B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21C9B0B-EF78-4D17-89DF-FC3D0A0D4D7E}"/>
              </a:ext>
            </a:extLst>
          </p:cNvPr>
          <p:cNvGrpSpPr/>
          <p:nvPr/>
        </p:nvGrpSpPr>
        <p:grpSpPr>
          <a:xfrm>
            <a:off x="8853276" y="4546965"/>
            <a:ext cx="2398785" cy="892016"/>
            <a:chOff x="8748216" y="2137229"/>
            <a:chExt cx="2398785" cy="892016"/>
          </a:xfrm>
        </p:grpSpPr>
        <p:sp>
          <p:nvSpPr>
            <p:cNvPr id="81" name="Shape 1155">
              <a:extLst>
                <a:ext uri="{FF2B5EF4-FFF2-40B4-BE49-F238E27FC236}">
                  <a16:creationId xmlns:a16="http://schemas.microsoft.com/office/drawing/2014/main" xmlns="" id="{AD1FAEF5-6769-4072-A0DB-0FF7050C21F9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Shape 1155">
              <a:extLst>
                <a:ext uri="{FF2B5EF4-FFF2-40B4-BE49-F238E27FC236}">
                  <a16:creationId xmlns:a16="http://schemas.microsoft.com/office/drawing/2014/main" xmlns="" id="{7FA1110E-C92A-4875-930C-16C90AFB80D5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Extensions</a:t>
              </a:r>
              <a:endPara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Footer Placeholder 4">
            <a:extLst>
              <a:ext uri="{FF2B5EF4-FFF2-40B4-BE49-F238E27FC236}">
                <a16:creationId xmlns:a16="http://schemas.microsoft.com/office/drawing/2014/main" xmlns="" id="{196D6F5E-9DA2-46AF-AE2D-99B3A98BB7EF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822E2AA4-747B-4F78-9A19-54FA387C3E6E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lide Number Placeholder 7">
            <a:extLst>
              <a:ext uri="{FF2B5EF4-FFF2-40B4-BE49-F238E27FC236}">
                <a16:creationId xmlns:a16="http://schemas.microsoft.com/office/drawing/2014/main" xmlns="" id="{9153BF62-4CA4-4881-B4DE-D68A6937CBA4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4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20" grpId="0"/>
      <p:bldP spid="21" grpId="0"/>
      <p:bldP spid="84" grpId="0"/>
      <p:bldP spid="102" grpId="0" animBg="1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12"/>
          <p:cNvGrpSpPr/>
          <p:nvPr/>
        </p:nvGrpSpPr>
        <p:grpSpPr>
          <a:xfrm>
            <a:off x="5039987" y="3859193"/>
            <a:ext cx="2808614" cy="2411364"/>
            <a:chOff x="1054308" y="2182801"/>
            <a:chExt cx="3762548" cy="32303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3" name="Shape 6"/>
            <p:cNvSpPr/>
            <p:nvPr/>
          </p:nvSpPr>
          <p:spPr>
            <a:xfrm rot="604864">
              <a:off x="1310847" y="2182801"/>
              <a:ext cx="3372414" cy="290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1" y="21114"/>
                  </a:moveTo>
                  <a:lnTo>
                    <a:pt x="0" y="21600"/>
                  </a:lnTo>
                  <a:lnTo>
                    <a:pt x="9004" y="1716"/>
                  </a:lnTo>
                  <a:lnTo>
                    <a:pt x="21600" y="0"/>
                  </a:lnTo>
                  <a:cubicBezTo>
                    <a:pt x="21600" y="0"/>
                    <a:pt x="12751" y="21114"/>
                    <a:pt x="12751" y="211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Shape 7"/>
            <p:cNvSpPr/>
            <p:nvPr/>
          </p:nvSpPr>
          <p:spPr>
            <a:xfrm rot="604864">
              <a:off x="1054308" y="4893132"/>
              <a:ext cx="2114164" cy="26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0" y="0"/>
                  </a:moveTo>
                  <a:lnTo>
                    <a:pt x="0" y="5354"/>
                  </a:lnTo>
                  <a:lnTo>
                    <a:pt x="1260" y="21600"/>
                  </a:lnTo>
                  <a:lnTo>
                    <a:pt x="21600" y="16246"/>
                  </a:lnTo>
                  <a:cubicBezTo>
                    <a:pt x="21600" y="16246"/>
                    <a:pt x="20340" y="0"/>
                    <a:pt x="2034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Shape 8"/>
            <p:cNvSpPr/>
            <p:nvPr/>
          </p:nvSpPr>
          <p:spPr>
            <a:xfrm rot="604864">
              <a:off x="3271520" y="2370012"/>
              <a:ext cx="1545336" cy="30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" y="21600"/>
                  </a:moveTo>
                  <a:lnTo>
                    <a:pt x="21600" y="830"/>
                  </a:lnTo>
                  <a:lnTo>
                    <a:pt x="19311" y="0"/>
                  </a:lnTo>
                  <a:lnTo>
                    <a:pt x="0" y="20189"/>
                  </a:lnTo>
                  <a:cubicBezTo>
                    <a:pt x="0" y="20189"/>
                    <a:pt x="1724" y="21600"/>
                    <a:pt x="1724" y="2160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Shape 9"/>
            <p:cNvSpPr/>
            <p:nvPr/>
          </p:nvSpPr>
          <p:spPr>
            <a:xfrm rot="604864">
              <a:off x="2552487" y="2292591"/>
              <a:ext cx="2199157" cy="206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2424"/>
                  </a:moveTo>
                  <a:lnTo>
                    <a:pt x="0" y="7068"/>
                  </a:lnTo>
                  <a:lnTo>
                    <a:pt x="11771" y="21600"/>
                  </a:lnTo>
                  <a:lnTo>
                    <a:pt x="21600" y="0"/>
                  </a:lnTo>
                  <a:cubicBezTo>
                    <a:pt x="21600" y="0"/>
                    <a:pt x="2283" y="2424"/>
                    <a:pt x="2283" y="242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13"/>
          <p:cNvGrpSpPr/>
          <p:nvPr/>
        </p:nvGrpSpPr>
        <p:grpSpPr>
          <a:xfrm>
            <a:off x="4906026" y="3206811"/>
            <a:ext cx="2808614" cy="2411364"/>
            <a:chOff x="1054308" y="2182801"/>
            <a:chExt cx="3762548" cy="3230378"/>
          </a:xfrm>
        </p:grpSpPr>
        <p:sp>
          <p:nvSpPr>
            <p:cNvPr id="119" name="Shape 6"/>
            <p:cNvSpPr/>
            <p:nvPr/>
          </p:nvSpPr>
          <p:spPr>
            <a:xfrm rot="604864">
              <a:off x="1310847" y="2182801"/>
              <a:ext cx="3372414" cy="290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1" y="21114"/>
                  </a:moveTo>
                  <a:lnTo>
                    <a:pt x="0" y="21600"/>
                  </a:lnTo>
                  <a:lnTo>
                    <a:pt x="9004" y="1716"/>
                  </a:lnTo>
                  <a:lnTo>
                    <a:pt x="21600" y="0"/>
                  </a:lnTo>
                  <a:cubicBezTo>
                    <a:pt x="21600" y="0"/>
                    <a:pt x="12751" y="21114"/>
                    <a:pt x="12751" y="2111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Shape 7"/>
            <p:cNvSpPr/>
            <p:nvPr/>
          </p:nvSpPr>
          <p:spPr>
            <a:xfrm rot="604864">
              <a:off x="1054308" y="4893132"/>
              <a:ext cx="2114164" cy="26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0" y="0"/>
                  </a:moveTo>
                  <a:lnTo>
                    <a:pt x="0" y="5354"/>
                  </a:lnTo>
                  <a:lnTo>
                    <a:pt x="1260" y="21600"/>
                  </a:lnTo>
                  <a:lnTo>
                    <a:pt x="21600" y="16246"/>
                  </a:lnTo>
                  <a:cubicBezTo>
                    <a:pt x="21600" y="16246"/>
                    <a:pt x="20340" y="0"/>
                    <a:pt x="2034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Shape 8"/>
            <p:cNvSpPr/>
            <p:nvPr/>
          </p:nvSpPr>
          <p:spPr>
            <a:xfrm rot="604864">
              <a:off x="3271520" y="2370012"/>
              <a:ext cx="1545336" cy="30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" y="21600"/>
                  </a:moveTo>
                  <a:lnTo>
                    <a:pt x="21600" y="830"/>
                  </a:lnTo>
                  <a:lnTo>
                    <a:pt x="19311" y="0"/>
                  </a:lnTo>
                  <a:lnTo>
                    <a:pt x="0" y="20189"/>
                  </a:lnTo>
                  <a:cubicBezTo>
                    <a:pt x="0" y="20189"/>
                    <a:pt x="1724" y="21600"/>
                    <a:pt x="1724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Shape 9"/>
            <p:cNvSpPr/>
            <p:nvPr/>
          </p:nvSpPr>
          <p:spPr>
            <a:xfrm rot="604864">
              <a:off x="2552487" y="2292591"/>
              <a:ext cx="2199157" cy="206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2424"/>
                  </a:moveTo>
                  <a:lnTo>
                    <a:pt x="0" y="7068"/>
                  </a:lnTo>
                  <a:lnTo>
                    <a:pt x="11771" y="21600"/>
                  </a:lnTo>
                  <a:lnTo>
                    <a:pt x="21600" y="0"/>
                  </a:lnTo>
                  <a:cubicBezTo>
                    <a:pt x="21600" y="0"/>
                    <a:pt x="2283" y="2424"/>
                    <a:pt x="2283" y="24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18"/>
          <p:cNvGrpSpPr/>
          <p:nvPr/>
        </p:nvGrpSpPr>
        <p:grpSpPr>
          <a:xfrm>
            <a:off x="4700623" y="2554431"/>
            <a:ext cx="2808614" cy="2411364"/>
            <a:chOff x="1054308" y="2182801"/>
            <a:chExt cx="3762548" cy="3230378"/>
          </a:xfrm>
        </p:grpSpPr>
        <p:sp>
          <p:nvSpPr>
            <p:cNvPr id="115" name="Shape 6"/>
            <p:cNvSpPr/>
            <p:nvPr/>
          </p:nvSpPr>
          <p:spPr>
            <a:xfrm rot="604864">
              <a:off x="1310847" y="2182801"/>
              <a:ext cx="3372414" cy="290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1" y="21114"/>
                  </a:moveTo>
                  <a:lnTo>
                    <a:pt x="0" y="21600"/>
                  </a:lnTo>
                  <a:lnTo>
                    <a:pt x="9004" y="1716"/>
                  </a:lnTo>
                  <a:lnTo>
                    <a:pt x="21600" y="0"/>
                  </a:lnTo>
                  <a:cubicBezTo>
                    <a:pt x="21600" y="0"/>
                    <a:pt x="12751" y="21114"/>
                    <a:pt x="12751" y="21114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Shape 7"/>
            <p:cNvSpPr/>
            <p:nvPr/>
          </p:nvSpPr>
          <p:spPr>
            <a:xfrm rot="604864">
              <a:off x="1054308" y="4893132"/>
              <a:ext cx="2114164" cy="26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0" y="0"/>
                  </a:moveTo>
                  <a:lnTo>
                    <a:pt x="0" y="5354"/>
                  </a:lnTo>
                  <a:lnTo>
                    <a:pt x="1260" y="21600"/>
                  </a:lnTo>
                  <a:lnTo>
                    <a:pt x="21600" y="16246"/>
                  </a:lnTo>
                  <a:cubicBezTo>
                    <a:pt x="21600" y="16246"/>
                    <a:pt x="20340" y="0"/>
                    <a:pt x="2034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Shape 8"/>
            <p:cNvSpPr/>
            <p:nvPr/>
          </p:nvSpPr>
          <p:spPr>
            <a:xfrm rot="604864">
              <a:off x="3271520" y="2370012"/>
              <a:ext cx="1545336" cy="30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" y="21600"/>
                  </a:moveTo>
                  <a:lnTo>
                    <a:pt x="21600" y="830"/>
                  </a:lnTo>
                  <a:lnTo>
                    <a:pt x="19311" y="0"/>
                  </a:lnTo>
                  <a:lnTo>
                    <a:pt x="0" y="20189"/>
                  </a:lnTo>
                  <a:cubicBezTo>
                    <a:pt x="0" y="20189"/>
                    <a:pt x="1724" y="21600"/>
                    <a:pt x="1724" y="216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Shape 9"/>
            <p:cNvSpPr/>
            <p:nvPr/>
          </p:nvSpPr>
          <p:spPr>
            <a:xfrm rot="604864">
              <a:off x="2552487" y="2292591"/>
              <a:ext cx="2199157" cy="206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2424"/>
                  </a:moveTo>
                  <a:lnTo>
                    <a:pt x="0" y="7068"/>
                  </a:lnTo>
                  <a:lnTo>
                    <a:pt x="11771" y="21600"/>
                  </a:lnTo>
                  <a:lnTo>
                    <a:pt x="21600" y="0"/>
                  </a:lnTo>
                  <a:cubicBezTo>
                    <a:pt x="21600" y="0"/>
                    <a:pt x="2283" y="2424"/>
                    <a:pt x="2283" y="242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4522012" y="1902050"/>
            <a:ext cx="2808614" cy="2411364"/>
            <a:chOff x="1054308" y="2182801"/>
            <a:chExt cx="3762548" cy="3230378"/>
          </a:xfrm>
        </p:grpSpPr>
        <p:sp>
          <p:nvSpPr>
            <p:cNvPr id="111" name="Shape 6"/>
            <p:cNvSpPr/>
            <p:nvPr/>
          </p:nvSpPr>
          <p:spPr>
            <a:xfrm rot="604864">
              <a:off x="1310847" y="2182801"/>
              <a:ext cx="3372414" cy="290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1" y="21114"/>
                  </a:moveTo>
                  <a:lnTo>
                    <a:pt x="0" y="21600"/>
                  </a:lnTo>
                  <a:lnTo>
                    <a:pt x="9004" y="1716"/>
                  </a:lnTo>
                  <a:lnTo>
                    <a:pt x="21600" y="0"/>
                  </a:lnTo>
                  <a:cubicBezTo>
                    <a:pt x="21600" y="0"/>
                    <a:pt x="12751" y="21114"/>
                    <a:pt x="12751" y="2111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Shape 7"/>
            <p:cNvSpPr/>
            <p:nvPr/>
          </p:nvSpPr>
          <p:spPr>
            <a:xfrm rot="604864">
              <a:off x="1054308" y="4893132"/>
              <a:ext cx="2114164" cy="26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0" y="0"/>
                  </a:moveTo>
                  <a:lnTo>
                    <a:pt x="0" y="5354"/>
                  </a:lnTo>
                  <a:lnTo>
                    <a:pt x="1260" y="21600"/>
                  </a:lnTo>
                  <a:lnTo>
                    <a:pt x="21600" y="16246"/>
                  </a:lnTo>
                  <a:cubicBezTo>
                    <a:pt x="21600" y="16246"/>
                    <a:pt x="20340" y="0"/>
                    <a:pt x="20340" y="0"/>
                  </a:cubicBezTo>
                  <a:close/>
                </a:path>
              </a:pathLst>
            </a:custGeom>
            <a:solidFill>
              <a:srgbClr val="3B5B9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Shape 8"/>
            <p:cNvSpPr/>
            <p:nvPr/>
          </p:nvSpPr>
          <p:spPr>
            <a:xfrm rot="604864">
              <a:off x="3271520" y="2370012"/>
              <a:ext cx="1545336" cy="30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" y="21600"/>
                  </a:moveTo>
                  <a:lnTo>
                    <a:pt x="21600" y="830"/>
                  </a:lnTo>
                  <a:lnTo>
                    <a:pt x="19311" y="0"/>
                  </a:lnTo>
                  <a:lnTo>
                    <a:pt x="0" y="20189"/>
                  </a:lnTo>
                  <a:cubicBezTo>
                    <a:pt x="0" y="20189"/>
                    <a:pt x="1724" y="21600"/>
                    <a:pt x="1724" y="21600"/>
                  </a:cubicBezTo>
                  <a:close/>
                </a:path>
              </a:pathLst>
            </a:custGeom>
            <a:solidFill>
              <a:srgbClr val="3B5B9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Shape 9"/>
            <p:cNvSpPr/>
            <p:nvPr/>
          </p:nvSpPr>
          <p:spPr>
            <a:xfrm rot="604864">
              <a:off x="2552487" y="2292591"/>
              <a:ext cx="2199157" cy="206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2424"/>
                  </a:moveTo>
                  <a:lnTo>
                    <a:pt x="0" y="7068"/>
                  </a:lnTo>
                  <a:lnTo>
                    <a:pt x="11771" y="21600"/>
                  </a:lnTo>
                  <a:lnTo>
                    <a:pt x="21600" y="0"/>
                  </a:lnTo>
                  <a:cubicBezTo>
                    <a:pt x="21600" y="0"/>
                    <a:pt x="2283" y="2424"/>
                    <a:pt x="2283" y="2424"/>
                  </a:cubicBez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EE30B39-B7EA-445E-B189-1BCFA88155A8}"/>
              </a:ext>
            </a:extLst>
          </p:cNvPr>
          <p:cNvGrpSpPr/>
          <p:nvPr/>
        </p:nvGrpSpPr>
        <p:grpSpPr>
          <a:xfrm>
            <a:off x="1752600" y="4648200"/>
            <a:ext cx="2398785" cy="892016"/>
            <a:chOff x="8748216" y="2137229"/>
            <a:chExt cx="2398785" cy="892016"/>
          </a:xfrm>
        </p:grpSpPr>
        <p:sp>
          <p:nvSpPr>
            <p:cNvPr id="44" name="Shape 1155">
              <a:extLst>
                <a:ext uri="{FF2B5EF4-FFF2-40B4-BE49-F238E27FC236}">
                  <a16:creationId xmlns:a16="http://schemas.microsoft.com/office/drawing/2014/main" xmlns="" id="{8F5A6B80-FC62-4EBA-B2D4-CFF1CE5F10D8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Shape 1155">
              <a:extLst>
                <a:ext uri="{FF2B5EF4-FFF2-40B4-BE49-F238E27FC236}">
                  <a16:creationId xmlns:a16="http://schemas.microsoft.com/office/drawing/2014/main" xmlns="" id="{E6B71AF8-0855-4675-8957-22EEB1D6DFFD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8CC8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Hotel</a:t>
              </a:r>
              <a:endParaRPr lang="en-US" sz="2000" b="1" dirty="0">
                <a:solidFill>
                  <a:srgbClr val="8CC8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2B41637-CFCA-4EF8-869E-B134ABE41EFC}"/>
              </a:ext>
            </a:extLst>
          </p:cNvPr>
          <p:cNvGrpSpPr/>
          <p:nvPr/>
        </p:nvGrpSpPr>
        <p:grpSpPr>
          <a:xfrm>
            <a:off x="1752600" y="2438400"/>
            <a:ext cx="2398785" cy="892016"/>
            <a:chOff x="8748216" y="2137229"/>
            <a:chExt cx="2398785" cy="892016"/>
          </a:xfrm>
        </p:grpSpPr>
        <p:sp>
          <p:nvSpPr>
            <p:cNvPr id="47" name="Shape 1155">
              <a:extLst>
                <a:ext uri="{FF2B5EF4-FFF2-40B4-BE49-F238E27FC236}">
                  <a16:creationId xmlns:a16="http://schemas.microsoft.com/office/drawing/2014/main" xmlns="" id="{D50F9F4D-6D7A-4488-AD37-1E514DB6ED2A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hape 1155">
              <a:extLst>
                <a:ext uri="{FF2B5EF4-FFF2-40B4-BE49-F238E27FC236}">
                  <a16:creationId xmlns:a16="http://schemas.microsoft.com/office/drawing/2014/main" xmlns="" id="{3239031C-0C29-4424-87A9-07B8B293AA05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0086B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  <a:endParaRPr lang="en-US" sz="2000" b="1" dirty="0">
                <a:solidFill>
                  <a:srgbClr val="0086B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54B2CA6-693A-40A9-8159-0E7DDF3978D5}"/>
              </a:ext>
            </a:extLst>
          </p:cNvPr>
          <p:cNvGrpSpPr/>
          <p:nvPr/>
        </p:nvGrpSpPr>
        <p:grpSpPr>
          <a:xfrm>
            <a:off x="8763000" y="4724400"/>
            <a:ext cx="2594541" cy="874162"/>
            <a:chOff x="8552460" y="2155083"/>
            <a:chExt cx="2594541" cy="874162"/>
          </a:xfrm>
        </p:grpSpPr>
        <p:sp>
          <p:nvSpPr>
            <p:cNvPr id="50" name="Shape 1155">
              <a:extLst>
                <a:ext uri="{FF2B5EF4-FFF2-40B4-BE49-F238E27FC236}">
                  <a16:creationId xmlns:a16="http://schemas.microsoft.com/office/drawing/2014/main" xmlns="" id="{6D1BEF67-6E23-4918-9B99-1FAC240AE4FA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Shape 1155">
              <a:extLst>
                <a:ext uri="{FF2B5EF4-FFF2-40B4-BE49-F238E27FC236}">
                  <a16:creationId xmlns:a16="http://schemas.microsoft.com/office/drawing/2014/main" xmlns="" id="{4B2BE7C6-A9D1-40FD-86CA-F7D724BB23EA}"/>
                </a:ext>
              </a:extLst>
            </p:cNvPr>
            <p:cNvSpPr/>
            <p:nvPr/>
          </p:nvSpPr>
          <p:spPr>
            <a:xfrm>
              <a:off x="8552460" y="2155083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3B5B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US" sz="2000" b="1" dirty="0">
                <a:solidFill>
                  <a:srgbClr val="3B5B9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C070358-6377-4D71-876B-0488321972F5}"/>
              </a:ext>
            </a:extLst>
          </p:cNvPr>
          <p:cNvGrpSpPr/>
          <p:nvPr/>
        </p:nvGrpSpPr>
        <p:grpSpPr>
          <a:xfrm>
            <a:off x="8686800" y="2438400"/>
            <a:ext cx="2398785" cy="886180"/>
            <a:chOff x="8748216" y="2137229"/>
            <a:chExt cx="2398785" cy="886180"/>
          </a:xfrm>
        </p:grpSpPr>
        <p:sp>
          <p:nvSpPr>
            <p:cNvPr id="53" name="Shape 1155">
              <a:extLst>
                <a:ext uri="{FF2B5EF4-FFF2-40B4-BE49-F238E27FC236}">
                  <a16:creationId xmlns:a16="http://schemas.microsoft.com/office/drawing/2014/main" xmlns="" id="{A012D11F-17D7-47D8-AD91-5126F016CC22}"/>
                </a:ext>
              </a:extLst>
            </p:cNvPr>
            <p:cNvSpPr/>
            <p:nvPr/>
          </p:nvSpPr>
          <p:spPr>
            <a:xfrm>
              <a:off x="8748216" y="2757246"/>
              <a:ext cx="2398785" cy="2661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155">
              <a:extLst>
                <a:ext uri="{FF2B5EF4-FFF2-40B4-BE49-F238E27FC236}">
                  <a16:creationId xmlns:a16="http://schemas.microsoft.com/office/drawing/2014/main" xmlns="" id="{0F5DA974-65DB-40F7-B26D-D558F679204A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14BE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Healthcare</a:t>
              </a:r>
              <a:endParaRPr lang="en-US" sz="2000" b="1" dirty="0">
                <a:solidFill>
                  <a:srgbClr val="14BE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6C0213AF-FE77-4478-879A-BC514C65979F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Sectors and Industries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ubtitle 6">
            <a:extLst>
              <a:ext uri="{FF2B5EF4-FFF2-40B4-BE49-F238E27FC236}">
                <a16:creationId xmlns:a16="http://schemas.microsoft.com/office/drawing/2014/main" xmlns="" id="{961B12FD-8B82-48CB-9E08-48A96F8E00CD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modules created with the input of people with corresponding lived experience. </a:t>
            </a:r>
            <a:r>
              <a:rPr lang="en-US" sz="15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EE67F8C-4A1C-4F41-B36E-D974C231C6E0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xmlns="" id="{657B7D7B-844F-4C75-9A26-E034B2B6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xmlns="" id="{19CB36E7-A3DC-42CC-AF5C-F9DDD4AE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xmlns="" id="{5BE0A235-EAE5-41A3-B666-7A767F2B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xmlns="" id="{3841D3A6-1F99-45F9-8736-3E4C635F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xmlns="" id="{35B268E8-02B1-45A4-BC1A-593790561F7E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795FA15-50EA-4418-AAAF-641B82F9161E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lide Number Placeholder 7">
            <a:extLst>
              <a:ext uri="{FF2B5EF4-FFF2-40B4-BE49-F238E27FC236}">
                <a16:creationId xmlns:a16="http://schemas.microsoft.com/office/drawing/2014/main" xmlns="" id="{5B938AD9-879C-4C1E-BEA1-DE4865805761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0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2" grpId="0"/>
      <p:bldP spid="67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066800" y="3810000"/>
            <a:ext cx="2693345" cy="1416646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8" name="Shape 6"/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59" name="Shape 7"/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0" name="Shape 8"/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1" name="Shape 9"/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72000">
                  <a:schemeClr val="accent1">
                    <a:lumMod val="75000"/>
                  </a:schemeClr>
                </a:gs>
              </a:gsLst>
              <a:lin ang="36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581400" y="3810000"/>
            <a:ext cx="2693345" cy="1416646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3" name="Shape 6"/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4" name="Shape 7"/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5" name="Shape 8"/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6" name="Shape 9"/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72000">
                  <a:schemeClr val="accent2"/>
                </a:gs>
              </a:gsLst>
              <a:lin ang="3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96000" y="3810000"/>
            <a:ext cx="2693345" cy="1416646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8" name="Shape 6"/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69" name="Shape 7"/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70" name="Shape 8"/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71" name="Shape 9"/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72000">
                  <a:schemeClr val="accent3"/>
                </a:gs>
              </a:gsLst>
              <a:lin ang="3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534400" y="3810000"/>
            <a:ext cx="2693345" cy="1416646"/>
            <a:chOff x="2860158" y="4167327"/>
            <a:chExt cx="2924486" cy="1511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3" name="Shape 6"/>
            <p:cNvSpPr/>
            <p:nvPr/>
          </p:nvSpPr>
          <p:spPr>
            <a:xfrm>
              <a:off x="3451508" y="4167327"/>
              <a:ext cx="305785" cy="7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8034"/>
                  </a:lnTo>
                  <a:lnTo>
                    <a:pt x="5911" y="21600"/>
                  </a:lnTo>
                  <a:lnTo>
                    <a:pt x="21600" y="13474"/>
                  </a:lnTo>
                  <a:cubicBezTo>
                    <a:pt x="21600" y="134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74" name="Shape 7"/>
            <p:cNvSpPr/>
            <p:nvPr/>
          </p:nvSpPr>
          <p:spPr>
            <a:xfrm>
              <a:off x="2860158" y="5230159"/>
              <a:ext cx="2334671" cy="44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2" y="0"/>
                  </a:moveTo>
                  <a:lnTo>
                    <a:pt x="20762" y="169"/>
                  </a:lnTo>
                  <a:lnTo>
                    <a:pt x="0" y="876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4857"/>
                  </a:lnTo>
                  <a:cubicBezTo>
                    <a:pt x="21600" y="4857"/>
                    <a:pt x="20812" y="0"/>
                    <a:pt x="2081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75" name="Shape 8"/>
            <p:cNvSpPr/>
            <p:nvPr/>
          </p:nvSpPr>
          <p:spPr>
            <a:xfrm>
              <a:off x="5109685" y="4790642"/>
              <a:ext cx="674959" cy="88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715"/>
                  </a:moveTo>
                  <a:lnTo>
                    <a:pt x="2727" y="13162"/>
                  </a:lnTo>
                  <a:lnTo>
                    <a:pt x="2727" y="21600"/>
                  </a:lnTo>
                  <a:lnTo>
                    <a:pt x="21600" y="6467"/>
                  </a:lnTo>
                  <a:lnTo>
                    <a:pt x="21600" y="0"/>
                  </a:lnTo>
                  <a:cubicBezTo>
                    <a:pt x="21600" y="0"/>
                    <a:pt x="0" y="10715"/>
                    <a:pt x="0" y="107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  <p:sp>
          <p:nvSpPr>
            <p:cNvPr id="76" name="Shape 9"/>
            <p:cNvSpPr/>
            <p:nvPr/>
          </p:nvSpPr>
          <p:spPr>
            <a:xfrm>
              <a:off x="2860158" y="4167327"/>
              <a:ext cx="2924418" cy="12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4" y="21600"/>
                  </a:moveTo>
                  <a:lnTo>
                    <a:pt x="21600" y="10800"/>
                  </a:lnTo>
                  <a:lnTo>
                    <a:pt x="20192" y="0"/>
                  </a:lnTo>
                  <a:lnTo>
                    <a:pt x="4379" y="0"/>
                  </a:lnTo>
                  <a:lnTo>
                    <a:pt x="5212" y="10800"/>
                  </a:lnTo>
                  <a:lnTo>
                    <a:pt x="0" y="21600"/>
                  </a:lnTo>
                  <a:cubicBezTo>
                    <a:pt x="0" y="21600"/>
                    <a:pt x="17244" y="21600"/>
                    <a:pt x="17244" y="2160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72000">
                  <a:schemeClr val="accent4"/>
                </a:gs>
              </a:gsLst>
              <a:lin ang="36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5333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981200" y="2057400"/>
            <a:ext cx="1329260" cy="1327240"/>
            <a:chOff x="2059600" y="651263"/>
            <a:chExt cx="1347532" cy="1321757"/>
          </a:xfrm>
        </p:grpSpPr>
        <p:sp>
          <p:nvSpPr>
            <p:cNvPr id="78" name="Oval Callout 77"/>
            <p:cNvSpPr/>
            <p:nvPr/>
          </p:nvSpPr>
          <p:spPr>
            <a:xfrm>
              <a:off x="2059600" y="651263"/>
              <a:ext cx="1347532" cy="1321757"/>
            </a:xfrm>
            <a:prstGeom prst="wedgeEllipseCallout">
              <a:avLst>
                <a:gd name="adj1" fmla="val -5527"/>
                <a:gd name="adj2" fmla="val 76718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9" name="Oval 78"/>
            <p:cNvSpPr/>
            <p:nvPr/>
          </p:nvSpPr>
          <p:spPr>
            <a:xfrm>
              <a:off x="2289057" y="867870"/>
              <a:ext cx="884531" cy="884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48200" y="2286000"/>
            <a:ext cx="1045321" cy="1043728"/>
            <a:chOff x="2115378" y="537004"/>
            <a:chExt cx="1347533" cy="1321756"/>
          </a:xfrm>
        </p:grpSpPr>
        <p:sp>
          <p:nvSpPr>
            <p:cNvPr id="81" name="Oval Callout 80"/>
            <p:cNvSpPr/>
            <p:nvPr/>
          </p:nvSpPr>
          <p:spPr>
            <a:xfrm>
              <a:off x="2115378" y="537004"/>
              <a:ext cx="1347533" cy="1321756"/>
            </a:xfrm>
            <a:prstGeom prst="wedgeEllipseCallout">
              <a:avLst>
                <a:gd name="adj1" fmla="val -5527"/>
                <a:gd name="adj2" fmla="val 83214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2" name="Oval 81"/>
            <p:cNvSpPr/>
            <p:nvPr/>
          </p:nvSpPr>
          <p:spPr>
            <a:xfrm>
              <a:off x="2346878" y="744458"/>
              <a:ext cx="884530" cy="884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2209800"/>
            <a:ext cx="1443869" cy="1441674"/>
            <a:chOff x="2115377" y="510012"/>
            <a:chExt cx="1347532" cy="1321758"/>
          </a:xfrm>
        </p:grpSpPr>
        <p:sp>
          <p:nvSpPr>
            <p:cNvPr id="84" name="Oval Callout 83"/>
            <p:cNvSpPr/>
            <p:nvPr/>
          </p:nvSpPr>
          <p:spPr>
            <a:xfrm>
              <a:off x="2115377" y="510012"/>
              <a:ext cx="1347532" cy="1321758"/>
            </a:xfrm>
            <a:prstGeom prst="wedgeEllipseCallout">
              <a:avLst>
                <a:gd name="adj1" fmla="val -2716"/>
                <a:gd name="adj2" fmla="val 73110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5" name="Oval 84"/>
            <p:cNvSpPr/>
            <p:nvPr/>
          </p:nvSpPr>
          <p:spPr>
            <a:xfrm>
              <a:off x="2346878" y="717466"/>
              <a:ext cx="884531" cy="884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677400" y="2438400"/>
            <a:ext cx="932433" cy="931014"/>
            <a:chOff x="2115377" y="548844"/>
            <a:chExt cx="1347532" cy="1321758"/>
          </a:xfrm>
        </p:grpSpPr>
        <p:sp>
          <p:nvSpPr>
            <p:cNvPr id="87" name="Oval Callout 86"/>
            <p:cNvSpPr/>
            <p:nvPr/>
          </p:nvSpPr>
          <p:spPr>
            <a:xfrm>
              <a:off x="2115377" y="548844"/>
              <a:ext cx="1347532" cy="1321758"/>
            </a:xfrm>
            <a:prstGeom prst="wedgeEllipseCallout">
              <a:avLst>
                <a:gd name="adj1" fmla="val -3350"/>
                <a:gd name="adj2" fmla="val 84022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8" name="Oval 87"/>
            <p:cNvSpPr/>
            <p:nvPr/>
          </p:nvSpPr>
          <p:spPr>
            <a:xfrm>
              <a:off x="2338312" y="767457"/>
              <a:ext cx="884531" cy="8845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752600" y="4267200"/>
            <a:ext cx="1709323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CHILDREN</a:t>
            </a:r>
            <a:endParaRPr lang="en-US" b="1" dirty="0">
              <a:solidFill>
                <a:srgbClr val="FEFEFE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67200" y="4191000"/>
            <a:ext cx="1709323" cy="36933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LEGAL REPS</a:t>
            </a:r>
            <a:endParaRPr lang="en-US" b="1" dirty="0">
              <a:solidFill>
                <a:srgbClr val="FEFEFE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81800" y="4114800"/>
            <a:ext cx="1709323" cy="64633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BORDER GUARDS</a:t>
            </a:r>
            <a:endParaRPr lang="en-US" b="1" dirty="0">
              <a:solidFill>
                <a:srgbClr val="FEFEFE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220200" y="4038600"/>
            <a:ext cx="1709323" cy="64633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TIMELY</a:t>
            </a:r>
          </a:p>
          <a:p>
            <a:pPr algn="ctr"/>
            <a:r>
              <a:rPr lang="de-DE" b="1" dirty="0" smtClean="0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CASES</a:t>
            </a:r>
            <a:endParaRPr lang="en-US" b="1" dirty="0">
              <a:solidFill>
                <a:srgbClr val="FEFEFE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xmlns="" id="{FA69ABC7-BDA9-4507-8914-5958704F47FC}"/>
              </a:ext>
            </a:extLst>
          </p:cNvPr>
          <p:cNvSpPr txBox="1">
            <a:spLocks/>
          </p:cNvSpPr>
          <p:nvPr/>
        </p:nvSpPr>
        <p:spPr>
          <a:xfrm>
            <a:off x="762000" y="480827"/>
            <a:ext cx="10613313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Target groups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ubtitle 6">
            <a:extLst>
              <a:ext uri="{FF2B5EF4-FFF2-40B4-BE49-F238E27FC236}">
                <a16:creationId xmlns:a16="http://schemas.microsoft.com/office/drawing/2014/main" xmlns="" id="{6E01FAD7-E17A-4BA0-A2BC-4D35709EBFE9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modules created with the input of people with corresponding lived experience. Some examples: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102792F-CB02-4AA4-951E-D31530CDD6EF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08AD4EE4-5808-4E44-B524-F5C9BF550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F62A4F0A-D7A3-4E06-83C7-A50C8A36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xmlns="" id="{4DED52D8-2C3C-4F55-B95A-74681FA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xmlns="" id="{477BF7D6-3840-433A-A511-D9351DC03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" name="Shape 1155">
            <a:extLst>
              <a:ext uri="{FF2B5EF4-FFF2-40B4-BE49-F238E27FC236}">
                <a16:creationId xmlns:a16="http://schemas.microsoft.com/office/drawing/2014/main" xmlns="" id="{F393DF54-1633-42E8-B5BF-1EAA7970C8D5}"/>
              </a:ext>
            </a:extLst>
          </p:cNvPr>
          <p:cNvSpPr/>
          <p:nvPr/>
        </p:nvSpPr>
        <p:spPr>
          <a:xfrm>
            <a:off x="1524000" y="1843856"/>
            <a:ext cx="2228586" cy="27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19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Shape 1155">
            <a:extLst>
              <a:ext uri="{FF2B5EF4-FFF2-40B4-BE49-F238E27FC236}">
                <a16:creationId xmlns:a16="http://schemas.microsoft.com/office/drawing/2014/main" xmlns="" id="{30E5BCDB-46B7-4917-8017-42C051A53B10}"/>
              </a:ext>
            </a:extLst>
          </p:cNvPr>
          <p:cNvSpPr/>
          <p:nvPr/>
        </p:nvSpPr>
        <p:spPr>
          <a:xfrm>
            <a:off x="4038600" y="2225263"/>
            <a:ext cx="2228586" cy="27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19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Shape 1155">
            <a:extLst>
              <a:ext uri="{FF2B5EF4-FFF2-40B4-BE49-F238E27FC236}">
                <a16:creationId xmlns:a16="http://schemas.microsoft.com/office/drawing/2014/main" xmlns="" id="{C4CA1FEC-07AF-4BD1-88DA-D0C28A433EA1}"/>
              </a:ext>
            </a:extLst>
          </p:cNvPr>
          <p:cNvSpPr/>
          <p:nvPr/>
        </p:nvSpPr>
        <p:spPr>
          <a:xfrm>
            <a:off x="6567835" y="1843856"/>
            <a:ext cx="2228586" cy="27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19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hape 1155">
            <a:extLst>
              <a:ext uri="{FF2B5EF4-FFF2-40B4-BE49-F238E27FC236}">
                <a16:creationId xmlns:a16="http://schemas.microsoft.com/office/drawing/2014/main" xmlns="" id="{CCD387C6-5A1B-4F97-91A6-C57F9D779583}"/>
              </a:ext>
            </a:extLst>
          </p:cNvPr>
          <p:cNvSpPr/>
          <p:nvPr/>
        </p:nvSpPr>
        <p:spPr>
          <a:xfrm>
            <a:off x="9082435" y="2225263"/>
            <a:ext cx="2228586" cy="27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19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Footer Placeholder 4">
            <a:extLst>
              <a:ext uri="{FF2B5EF4-FFF2-40B4-BE49-F238E27FC236}">
                <a16:creationId xmlns:a16="http://schemas.microsoft.com/office/drawing/2014/main" xmlns="" id="{53C354FE-A415-4DAD-BA3F-80D434D9746F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0346FC1-07C2-4FBC-962A-7389B2A8D6A7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lide Number Placeholder 7">
            <a:extLst>
              <a:ext uri="{FF2B5EF4-FFF2-40B4-BE49-F238E27FC236}">
                <a16:creationId xmlns:a16="http://schemas.microsoft.com/office/drawing/2014/main" xmlns="" id="{A8543524-7D71-4A9C-A367-2FC443D9D356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9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16" grpId="0"/>
      <p:bldP spid="117" grpId="0"/>
      <p:bldP spid="46" grpId="0"/>
      <p:bldP spid="47" grpId="0"/>
      <p:bldP spid="4" grpId="0" animBg="1"/>
      <p:bldP spid="100" grpId="0" animBg="1"/>
      <p:bldP spid="101" grpId="0" animBg="1"/>
      <p:bldP spid="102" grpId="0" animBg="1"/>
      <p:bldP spid="121" grpId="0"/>
      <p:bldP spid="126" grpId="0" animBg="1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co\Downloads\Untitled design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4267200" cy="4267200"/>
          </a:xfrm>
          <a:prstGeom prst="rect">
            <a:avLst/>
          </a:prstGeom>
          <a:noFill/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762000" y="480827"/>
            <a:ext cx="10613313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8229600" y="4953000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5" name="Freeform 15">
            <a:extLst>
              <a:ext uri="{FF2B5EF4-FFF2-40B4-BE49-F238E27FC236}">
                <a16:creationId xmlns:a16="http://schemas.microsoft.com/office/drawing/2014/main" xmlns="" id="{1792EC59-2EF1-477D-872B-ECEAD8185EA4}"/>
              </a:ext>
            </a:extLst>
          </p:cNvPr>
          <p:cNvSpPr>
            <a:spLocks/>
          </p:cNvSpPr>
          <p:nvPr/>
        </p:nvSpPr>
        <p:spPr bwMode="auto">
          <a:xfrm>
            <a:off x="914400" y="1828800"/>
            <a:ext cx="4952999" cy="4203513"/>
          </a:xfrm>
          <a:custGeom>
            <a:avLst/>
            <a:gdLst>
              <a:gd name="T0" fmla="*/ 0 w 3283"/>
              <a:gd name="T1" fmla="*/ 2853 h 2853"/>
              <a:gd name="T2" fmla="*/ 1642 w 3283"/>
              <a:gd name="T3" fmla="*/ 0 h 2853"/>
              <a:gd name="T4" fmla="*/ 3283 w 3283"/>
              <a:gd name="T5" fmla="*/ 2853 h 2853"/>
              <a:gd name="T6" fmla="*/ 0 w 3283"/>
              <a:gd name="T7" fmla="*/ 2853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83" h="2853">
                <a:moveTo>
                  <a:pt x="0" y="2853"/>
                </a:moveTo>
                <a:lnTo>
                  <a:pt x="1642" y="0"/>
                </a:lnTo>
                <a:lnTo>
                  <a:pt x="3283" y="2853"/>
                </a:lnTo>
                <a:lnTo>
                  <a:pt x="0" y="28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Shape 1155">
            <a:extLst>
              <a:ext uri="{FF2B5EF4-FFF2-40B4-BE49-F238E27FC236}">
                <a16:creationId xmlns:a16="http://schemas.microsoft.com/office/drawing/2014/main" xmlns="" id="{0D89BB63-AEFD-4427-9FA9-996FD2F38DD1}"/>
              </a:ext>
            </a:extLst>
          </p:cNvPr>
          <p:cNvSpPr/>
          <p:nvPr/>
        </p:nvSpPr>
        <p:spPr>
          <a:xfrm>
            <a:off x="7315200" y="3124200"/>
            <a:ext cx="4015613" cy="27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 Wokusch, M.A.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92">
            <a:extLst>
              <a:ext uri="{FF2B5EF4-FFF2-40B4-BE49-F238E27FC236}">
                <a16:creationId xmlns:a16="http://schemas.microsoft.com/office/drawing/2014/main" xmlns="" id="{8EBA0A2A-E3C6-4820-9C71-233B0AF7C246}"/>
              </a:ext>
            </a:extLst>
          </p:cNvPr>
          <p:cNvGrpSpPr/>
          <p:nvPr/>
        </p:nvGrpSpPr>
        <p:grpSpPr>
          <a:xfrm>
            <a:off x="7543800" y="3994046"/>
            <a:ext cx="3735452" cy="798720"/>
            <a:chOff x="6798941" y="1835606"/>
            <a:chExt cx="3735452" cy="798720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D4C87992-26C9-4550-AE8B-C4F538BD6C23}"/>
                </a:ext>
              </a:extLst>
            </p:cNvPr>
            <p:cNvSpPr txBox="1"/>
            <p:nvPr/>
          </p:nvSpPr>
          <p:spPr>
            <a:xfrm>
              <a:off x="6798941" y="1926440"/>
              <a:ext cx="787755" cy="707886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endParaRPr lang="en-US" sz="4000" b="1" dirty="0">
                <a:solidFill>
                  <a:srgbClr val="12AE85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194">
              <a:extLst>
                <a:ext uri="{FF2B5EF4-FFF2-40B4-BE49-F238E27FC236}">
                  <a16:creationId xmlns:a16="http://schemas.microsoft.com/office/drawing/2014/main" xmlns="" id="{778832C9-3850-42BD-A64B-7C212CEA9E6C}"/>
                </a:ext>
              </a:extLst>
            </p:cNvPr>
            <p:cNvGrpSpPr/>
            <p:nvPr/>
          </p:nvGrpSpPr>
          <p:grpSpPr>
            <a:xfrm>
              <a:off x="7661779" y="1835606"/>
              <a:ext cx="2872614" cy="653318"/>
              <a:chOff x="7661779" y="1830347"/>
              <a:chExt cx="2872614" cy="653318"/>
            </a:xfrm>
          </p:grpSpPr>
          <p:sp>
            <p:nvSpPr>
              <p:cNvPr id="196" name="Shape 1155">
                <a:extLst>
                  <a:ext uri="{FF2B5EF4-FFF2-40B4-BE49-F238E27FC236}">
                    <a16:creationId xmlns:a16="http://schemas.microsoft.com/office/drawing/2014/main" xmlns="" id="{9001D7EA-ED17-4481-8C4F-961628AC95CA}"/>
                  </a:ext>
                </a:extLst>
              </p:cNvPr>
              <p:cNvSpPr/>
              <p:nvPr/>
            </p:nvSpPr>
            <p:spPr>
              <a:xfrm>
                <a:off x="7661779" y="2196214"/>
                <a:ext cx="2720214" cy="2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endParaRPr lang="en-US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Shape 1155">
                <a:extLst>
                  <a:ext uri="{FF2B5EF4-FFF2-40B4-BE49-F238E27FC236}">
                    <a16:creationId xmlns:a16="http://schemas.microsoft.com/office/drawing/2014/main" xmlns="" id="{3316C403-C859-4999-AE56-CE7A9BFD0126}"/>
                  </a:ext>
                </a:extLst>
              </p:cNvPr>
              <p:cNvSpPr/>
              <p:nvPr/>
            </p:nvSpPr>
            <p:spPr>
              <a:xfrm>
                <a:off x="7661780" y="1830347"/>
                <a:ext cx="2872613" cy="2732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1700"/>
                  </a:lnSpc>
                  <a:spcBef>
                    <a:spcPts val="0"/>
                  </a:spcBef>
                </a:pPr>
                <a:endPara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xmlns="" id="{4F67C3F4-C507-4633-90C5-5EA43B1834D7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8BCE760-29D3-4BC4-8730-C7DD75AD3758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lide Number Placeholder 7">
            <a:extLst>
              <a:ext uri="{FF2B5EF4-FFF2-40B4-BE49-F238E27FC236}">
                <a16:creationId xmlns:a16="http://schemas.microsoft.com/office/drawing/2014/main" xmlns="" id="{6AA8F744-B435-45C4-A352-A978E085C7CB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CAD331E-B33E-4704-BB14-1A47E4FD4D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905000"/>
            <a:ext cx="381000" cy="400373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239000" y="3505200"/>
            <a:ext cx="4191000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lang="de-DE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heather@heatherwokusch.com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0" y="4419600"/>
            <a:ext cx="210346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5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 animBg="1"/>
      <p:bldP spid="97" grpId="0" animBg="1"/>
      <p:bldP spid="57" grpId="0"/>
      <p:bldP spid="63" grpId="0" animBg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co\Downloads\Untitled design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4267200" cy="4267200"/>
          </a:xfrm>
          <a:prstGeom prst="rect">
            <a:avLst/>
          </a:prstGeom>
          <a:noFill/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762000" y="480827"/>
            <a:ext cx="10613313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15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agenda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5" name="Freeform 15">
            <a:extLst>
              <a:ext uri="{FF2B5EF4-FFF2-40B4-BE49-F238E27FC236}">
                <a16:creationId xmlns:a16="http://schemas.microsoft.com/office/drawing/2014/main" xmlns="" id="{1792EC59-2EF1-477D-872B-ECEAD8185EA4}"/>
              </a:ext>
            </a:extLst>
          </p:cNvPr>
          <p:cNvSpPr>
            <a:spLocks/>
          </p:cNvSpPr>
          <p:nvPr/>
        </p:nvSpPr>
        <p:spPr bwMode="auto">
          <a:xfrm>
            <a:off x="914400" y="1828800"/>
            <a:ext cx="4952999" cy="4203513"/>
          </a:xfrm>
          <a:custGeom>
            <a:avLst/>
            <a:gdLst>
              <a:gd name="T0" fmla="*/ 0 w 3283"/>
              <a:gd name="T1" fmla="*/ 2853 h 2853"/>
              <a:gd name="T2" fmla="*/ 1642 w 3283"/>
              <a:gd name="T3" fmla="*/ 0 h 2853"/>
              <a:gd name="T4" fmla="*/ 3283 w 3283"/>
              <a:gd name="T5" fmla="*/ 2853 h 2853"/>
              <a:gd name="T6" fmla="*/ 0 w 3283"/>
              <a:gd name="T7" fmla="*/ 2853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83" h="2853">
                <a:moveTo>
                  <a:pt x="0" y="2853"/>
                </a:moveTo>
                <a:lnTo>
                  <a:pt x="1642" y="0"/>
                </a:lnTo>
                <a:lnTo>
                  <a:pt x="3283" y="2853"/>
                </a:lnTo>
                <a:lnTo>
                  <a:pt x="0" y="28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14522829-14BF-4EDD-A88B-B1AB712563B8}"/>
              </a:ext>
            </a:extLst>
          </p:cNvPr>
          <p:cNvSpPr/>
          <p:nvPr/>
        </p:nvSpPr>
        <p:spPr>
          <a:xfrm>
            <a:off x="6431450" y="5033013"/>
            <a:ext cx="965759" cy="965759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808FD636-50EF-4365-93CC-04B46B184B1F}"/>
              </a:ext>
            </a:extLst>
          </p:cNvPr>
          <p:cNvSpPr/>
          <p:nvPr/>
        </p:nvSpPr>
        <p:spPr>
          <a:xfrm>
            <a:off x="6431450" y="3908844"/>
            <a:ext cx="965759" cy="965759"/>
          </a:xfrm>
          <a:prstGeom prst="ellipse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C48227F-32E3-4E35-8C51-D18DAFBA2399}"/>
              </a:ext>
            </a:extLst>
          </p:cNvPr>
          <p:cNvSpPr/>
          <p:nvPr/>
        </p:nvSpPr>
        <p:spPr>
          <a:xfrm>
            <a:off x="6431450" y="1660506"/>
            <a:ext cx="965759" cy="965759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B77C681A-9D00-4FC8-A63C-FBB117DD70B0}"/>
              </a:ext>
            </a:extLst>
          </p:cNvPr>
          <p:cNvSpPr/>
          <p:nvPr/>
        </p:nvSpPr>
        <p:spPr>
          <a:xfrm>
            <a:off x="6431450" y="2784675"/>
            <a:ext cx="965759" cy="965759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8100" dist="25400" dir="32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24FFB152-108C-4950-B0A9-036060A3682E}"/>
              </a:ext>
            </a:extLst>
          </p:cNvPr>
          <p:cNvGrpSpPr/>
          <p:nvPr/>
        </p:nvGrpSpPr>
        <p:grpSpPr>
          <a:xfrm>
            <a:off x="7543800" y="1848600"/>
            <a:ext cx="3787013" cy="707886"/>
            <a:chOff x="6798941" y="1926440"/>
            <a:chExt cx="3787013" cy="707886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9D390FD-C109-4E82-911F-1060FABC094D}"/>
                </a:ext>
              </a:extLst>
            </p:cNvPr>
            <p:cNvSpPr txBox="1"/>
            <p:nvPr/>
          </p:nvSpPr>
          <p:spPr>
            <a:xfrm>
              <a:off x="6798941" y="1926440"/>
              <a:ext cx="787755" cy="707886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587BBC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97" name="Shape 1155">
              <a:extLst>
                <a:ext uri="{FF2B5EF4-FFF2-40B4-BE49-F238E27FC236}">
                  <a16:creationId xmlns:a16="http://schemas.microsoft.com/office/drawing/2014/main" xmlns="" id="{0D89BB63-AEFD-4427-9FA9-996FD2F38DD1}"/>
                </a:ext>
              </a:extLst>
            </p:cNvPr>
            <p:cNvSpPr/>
            <p:nvPr/>
          </p:nvSpPr>
          <p:spPr>
            <a:xfrm>
              <a:off x="7713341" y="2211440"/>
              <a:ext cx="2872613" cy="2732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7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Learning</a:t>
              </a:r>
              <a:endPara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9E22DEE6-CE8B-4E8A-8653-82F06ECAC0BA}"/>
              </a:ext>
            </a:extLst>
          </p:cNvPr>
          <p:cNvGrpSpPr/>
          <p:nvPr/>
        </p:nvGrpSpPr>
        <p:grpSpPr>
          <a:xfrm>
            <a:off x="7543800" y="2966740"/>
            <a:ext cx="3787013" cy="707886"/>
            <a:chOff x="6798941" y="1926440"/>
            <a:chExt cx="3787013" cy="707886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xmlns="" id="{B1B36D41-2343-4428-9C2E-828B0ABBD8E1}"/>
                </a:ext>
              </a:extLst>
            </p:cNvPr>
            <p:cNvSpPr txBox="1"/>
            <p:nvPr/>
          </p:nvSpPr>
          <p:spPr>
            <a:xfrm>
              <a:off x="6798941" y="1926440"/>
              <a:ext cx="787755" cy="707886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B0FB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02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227A5873-12D6-477C-9ACC-5ECBC4668BAD}"/>
                </a:ext>
              </a:extLst>
            </p:cNvPr>
            <p:cNvGrpSpPr/>
            <p:nvPr/>
          </p:nvGrpSpPr>
          <p:grpSpPr>
            <a:xfrm>
              <a:off x="7661779" y="2160100"/>
              <a:ext cx="2924175" cy="328824"/>
              <a:chOff x="7661779" y="2154841"/>
              <a:chExt cx="2924175" cy="328824"/>
            </a:xfrm>
          </p:grpSpPr>
          <p:sp>
            <p:nvSpPr>
              <p:cNvPr id="189" name="Shape 1155">
                <a:extLst>
                  <a:ext uri="{FF2B5EF4-FFF2-40B4-BE49-F238E27FC236}">
                    <a16:creationId xmlns:a16="http://schemas.microsoft.com/office/drawing/2014/main" xmlns="" id="{44E8C7A9-C415-4F7B-8A55-31437EB59098}"/>
                  </a:ext>
                </a:extLst>
              </p:cNvPr>
              <p:cNvSpPr/>
              <p:nvPr/>
            </p:nvSpPr>
            <p:spPr>
              <a:xfrm>
                <a:off x="7661779" y="2196214"/>
                <a:ext cx="2720214" cy="2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endParaRPr lang="en-US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Shape 1155">
                <a:extLst>
                  <a:ext uri="{FF2B5EF4-FFF2-40B4-BE49-F238E27FC236}">
                    <a16:creationId xmlns:a16="http://schemas.microsoft.com/office/drawing/2014/main" xmlns="" id="{45F90978-9C9E-4995-8E94-A43D8B949B25}"/>
                  </a:ext>
                </a:extLst>
              </p:cNvPr>
              <p:cNvSpPr/>
              <p:nvPr/>
            </p:nvSpPr>
            <p:spPr>
              <a:xfrm>
                <a:off x="7713341" y="2154841"/>
                <a:ext cx="2872613" cy="2732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1700"/>
                  </a:lnSpc>
                  <a:spcBef>
                    <a:spcPts val="0"/>
                  </a:spcBef>
                </a:pPr>
                <a:r>
                  <a:rPr lang="de-DE" sz="2000" b="1" dirty="0" smtClean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 Specs </a:t>
                </a:r>
                <a:endParaRPr lang="en-US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8EBA0A2A-E3C6-4820-9C71-233B0AF7C246}"/>
              </a:ext>
            </a:extLst>
          </p:cNvPr>
          <p:cNvGrpSpPr/>
          <p:nvPr/>
        </p:nvGrpSpPr>
        <p:grpSpPr>
          <a:xfrm>
            <a:off x="7543800" y="3994046"/>
            <a:ext cx="3735452" cy="798720"/>
            <a:chOff x="6798941" y="1835606"/>
            <a:chExt cx="3735452" cy="798720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D4C87992-26C9-4550-AE8B-C4F538BD6C23}"/>
                </a:ext>
              </a:extLst>
            </p:cNvPr>
            <p:cNvSpPr txBox="1"/>
            <p:nvPr/>
          </p:nvSpPr>
          <p:spPr>
            <a:xfrm>
              <a:off x="6798941" y="1926440"/>
              <a:ext cx="787755" cy="707886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12AE85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03</a:t>
              </a:r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778832C9-3850-42BD-A64B-7C212CEA9E6C}"/>
                </a:ext>
              </a:extLst>
            </p:cNvPr>
            <p:cNvGrpSpPr/>
            <p:nvPr/>
          </p:nvGrpSpPr>
          <p:grpSpPr>
            <a:xfrm>
              <a:off x="7661779" y="1835606"/>
              <a:ext cx="2872614" cy="653318"/>
              <a:chOff x="7661779" y="1830347"/>
              <a:chExt cx="2872614" cy="653318"/>
            </a:xfrm>
          </p:grpSpPr>
          <p:sp>
            <p:nvSpPr>
              <p:cNvPr id="196" name="Shape 1155">
                <a:extLst>
                  <a:ext uri="{FF2B5EF4-FFF2-40B4-BE49-F238E27FC236}">
                    <a16:creationId xmlns:a16="http://schemas.microsoft.com/office/drawing/2014/main" xmlns="" id="{9001D7EA-ED17-4481-8C4F-961628AC95CA}"/>
                  </a:ext>
                </a:extLst>
              </p:cNvPr>
              <p:cNvSpPr/>
              <p:nvPr/>
            </p:nvSpPr>
            <p:spPr>
              <a:xfrm>
                <a:off x="7661779" y="2196214"/>
                <a:ext cx="2720214" cy="2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endParaRPr lang="en-US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Shape 1155">
                <a:extLst>
                  <a:ext uri="{FF2B5EF4-FFF2-40B4-BE49-F238E27FC236}">
                    <a16:creationId xmlns:a16="http://schemas.microsoft.com/office/drawing/2014/main" xmlns="" id="{3316C403-C859-4999-AE56-CE7A9BFD0126}"/>
                  </a:ext>
                </a:extLst>
              </p:cNvPr>
              <p:cNvSpPr/>
              <p:nvPr/>
            </p:nvSpPr>
            <p:spPr>
              <a:xfrm>
                <a:off x="7661780" y="1830347"/>
                <a:ext cx="2872613" cy="2732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1700"/>
                  </a:lnSpc>
                  <a:spcBef>
                    <a:spcPts val="0"/>
                  </a:spcBef>
                </a:pPr>
                <a:endPara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EA36B915-4B90-48FE-867F-8EE5CA5A1094}"/>
              </a:ext>
            </a:extLst>
          </p:cNvPr>
          <p:cNvGrpSpPr/>
          <p:nvPr/>
        </p:nvGrpSpPr>
        <p:grpSpPr>
          <a:xfrm>
            <a:off x="7543800" y="5203021"/>
            <a:ext cx="3710813" cy="707886"/>
            <a:chOff x="6798941" y="1926440"/>
            <a:chExt cx="3710813" cy="70788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F7141DAD-0A49-47A7-9297-4C6B217AD6FB}"/>
                </a:ext>
              </a:extLst>
            </p:cNvPr>
            <p:cNvSpPr txBox="1"/>
            <p:nvPr/>
          </p:nvSpPr>
          <p:spPr>
            <a:xfrm>
              <a:off x="6798941" y="1926440"/>
              <a:ext cx="787755" cy="707886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6E9D18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04</a:t>
              </a: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B0DE2625-74A3-4DA2-B5C5-D72A7F665867}"/>
                </a:ext>
              </a:extLst>
            </p:cNvPr>
            <p:cNvGrpSpPr/>
            <p:nvPr/>
          </p:nvGrpSpPr>
          <p:grpSpPr>
            <a:xfrm>
              <a:off x="7637141" y="2133619"/>
              <a:ext cx="2872613" cy="355305"/>
              <a:chOff x="7637141" y="2128360"/>
              <a:chExt cx="2872613" cy="355305"/>
            </a:xfrm>
          </p:grpSpPr>
          <p:sp>
            <p:nvSpPr>
              <p:cNvPr id="203" name="Shape 1155">
                <a:extLst>
                  <a:ext uri="{FF2B5EF4-FFF2-40B4-BE49-F238E27FC236}">
                    <a16:creationId xmlns:a16="http://schemas.microsoft.com/office/drawing/2014/main" xmlns="" id="{8BC4403D-0994-4056-BF14-AA8DAFC1809D}"/>
                  </a:ext>
                </a:extLst>
              </p:cNvPr>
              <p:cNvSpPr/>
              <p:nvPr/>
            </p:nvSpPr>
            <p:spPr>
              <a:xfrm>
                <a:off x="7661779" y="2196214"/>
                <a:ext cx="2720214" cy="2874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2000"/>
                  </a:lnSpc>
                  <a:spcBef>
                    <a:spcPts val="0"/>
                  </a:spcBef>
                </a:pPr>
                <a:endParaRPr lang="en-US" sz="15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Shape 1155">
                <a:extLst>
                  <a:ext uri="{FF2B5EF4-FFF2-40B4-BE49-F238E27FC236}">
                    <a16:creationId xmlns:a16="http://schemas.microsoft.com/office/drawing/2014/main" xmlns="" id="{0FE754F8-FCDC-4403-83F7-FB9926CBBD59}"/>
                  </a:ext>
                </a:extLst>
              </p:cNvPr>
              <p:cNvSpPr/>
              <p:nvPr/>
            </p:nvSpPr>
            <p:spPr>
              <a:xfrm>
                <a:off x="7637141" y="2128360"/>
                <a:ext cx="2872613" cy="27321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25400" tIns="25400" rIns="25400" bIns="25400" anchor="ctr">
                <a:spAutoFit/>
              </a:bodyPr>
              <a:lstStyle>
                <a:lvl1pPr>
                  <a:lnSpc>
                    <a:spcPct val="120000"/>
                  </a:lnSpc>
                  <a:defRPr sz="3000" b="0">
                    <a:solidFill>
                      <a:srgbClr val="CDCFD2"/>
                    </a:solidFill>
                  </a:defRPr>
                </a:lvl1pPr>
              </a:lstStyle>
              <a:p>
                <a:pPr>
                  <a:lnSpc>
                    <a:spcPts val="1700"/>
                  </a:lnSpc>
                  <a:spcBef>
                    <a:spcPts val="0"/>
                  </a:spcBef>
                </a:pPr>
                <a:r>
                  <a:rPr lang="en-US" sz="2000" b="1" dirty="0" smtClean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Possible Extensions</a:t>
                </a:r>
                <a:endParaRPr lang="en-US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xmlns="" id="{4F67C3F4-C507-4633-90C5-5EA43B1834D7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91FF912-D6D2-4BFF-84A3-4AC12EC43B14}"/>
              </a:ext>
            </a:extLst>
          </p:cNvPr>
          <p:cNvGrpSpPr/>
          <p:nvPr/>
        </p:nvGrpSpPr>
        <p:grpSpPr>
          <a:xfrm>
            <a:off x="1981200" y="6299335"/>
            <a:ext cx="5791200" cy="558665"/>
            <a:chOff x="2362200" y="6205737"/>
            <a:chExt cx="5791200" cy="558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75C675D-DBCA-4E7A-8297-1BCD5BE54040}"/>
                </a:ext>
              </a:extLst>
            </p:cNvPr>
            <p:cNvSpPr txBox="1"/>
            <p:nvPr/>
          </p:nvSpPr>
          <p:spPr>
            <a:xfrm>
              <a:off x="2362200" y="6410459"/>
              <a:ext cx="14478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B19D92B-5650-49FE-A748-AC7572C1EEA1}"/>
                </a:ext>
              </a:extLst>
            </p:cNvPr>
            <p:cNvSpPr txBox="1"/>
            <p:nvPr/>
          </p:nvSpPr>
          <p:spPr>
            <a:xfrm>
              <a:off x="5562600" y="6228424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C864FC3-3B6A-49B0-973E-F8698522029E}"/>
                </a:ext>
              </a:extLst>
            </p:cNvPr>
            <p:cNvSpPr txBox="1"/>
            <p:nvPr/>
          </p:nvSpPr>
          <p:spPr>
            <a:xfrm>
              <a:off x="4343400" y="6205737"/>
              <a:ext cx="1553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8BCE760-29D3-4BC4-8730-C7DD75AD3758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lide Number Placeholder 7">
            <a:extLst>
              <a:ext uri="{FF2B5EF4-FFF2-40B4-BE49-F238E27FC236}">
                <a16:creationId xmlns:a16="http://schemas.microsoft.com/office/drawing/2014/main" xmlns="" id="{6AA8F744-B435-45C4-A352-A978E085C7CB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xmlns="" id="{E0A8B16C-5996-42AC-B7AE-722E9CFA3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29400" y="4038600"/>
            <a:ext cx="609600" cy="609600"/>
          </a:xfrm>
          <a:prstGeom prst="rect">
            <a:avLst/>
          </a:prstGeom>
        </p:spPr>
      </p:pic>
      <p:pic>
        <p:nvPicPr>
          <p:cNvPr id="12" name="Graphic 11" descr="Presentation with bar chart">
            <a:extLst>
              <a:ext uri="{FF2B5EF4-FFF2-40B4-BE49-F238E27FC236}">
                <a16:creationId xmlns:a16="http://schemas.microsoft.com/office/drawing/2014/main" xmlns="" id="{26C4480D-4F82-452B-BC9F-BA8717D53D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6629400" y="5257800"/>
            <a:ext cx="533400" cy="533400"/>
          </a:xfrm>
          <a:prstGeom prst="rect">
            <a:avLst/>
          </a:prstGeom>
        </p:spPr>
      </p:pic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xmlns="" id="{BD8FE971-7D25-49DB-99DA-94700F4940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629400" y="2971800"/>
            <a:ext cx="533400" cy="533400"/>
          </a:xfrm>
          <a:prstGeom prst="rect">
            <a:avLst/>
          </a:prstGeom>
        </p:spPr>
      </p:pic>
      <p:pic>
        <p:nvPicPr>
          <p:cNvPr id="1026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CAD331E-B33E-4704-BB14-1A47E4FD4D3B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05600" y="1905000"/>
            <a:ext cx="381000" cy="400373"/>
          </a:xfrm>
          <a:prstGeom prst="rect">
            <a:avLst/>
          </a:prstGeom>
        </p:spPr>
      </p:pic>
      <p:sp>
        <p:nvSpPr>
          <p:cNvPr id="53" name="Shape 1155">
            <a:extLst>
              <a:ext uri="{FF2B5EF4-FFF2-40B4-BE49-F238E27FC236}">
                <a16:creationId xmlns:a16="http://schemas.microsoft.com/office/drawing/2014/main" xmlns="" id="{45F90978-9C9E-4995-8E94-A43D8B949B25}"/>
              </a:ext>
            </a:extLst>
          </p:cNvPr>
          <p:cNvSpPr/>
          <p:nvPr/>
        </p:nvSpPr>
        <p:spPr>
          <a:xfrm>
            <a:off x="8458200" y="4267200"/>
            <a:ext cx="2948813" cy="2732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>
              <a:lnSpc>
                <a:spcPts val="1700"/>
              </a:lnSpc>
              <a:spcBef>
                <a:spcPts val="0"/>
              </a:spcBef>
            </a:pPr>
            <a:r>
              <a:rPr lang="de-DE" sz="2000" b="1" dirty="0" smtClean="0">
                <a:solidFill>
                  <a:srgbClr val="14BE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Showcase</a:t>
            </a:r>
            <a:endParaRPr lang="en-US" sz="2000" b="1" dirty="0">
              <a:solidFill>
                <a:srgbClr val="14BE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5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5" grpId="0" animBg="1"/>
      <p:bldP spid="56" grpId="0" animBg="1"/>
      <p:bldP spid="59" grpId="0" animBg="1"/>
      <p:bldP spid="65" grpId="0" animBg="1"/>
      <p:bldP spid="72" grpId="0" animBg="1"/>
      <p:bldP spid="57" grpId="0"/>
      <p:bldP spid="6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532BFB-8670-427A-87CE-2E9965836256}"/>
              </a:ext>
            </a:extLst>
          </p:cNvPr>
          <p:cNvSpPr/>
          <p:nvPr/>
        </p:nvSpPr>
        <p:spPr>
          <a:xfrm>
            <a:off x="6157961" y="3893831"/>
            <a:ext cx="1468072" cy="1468072"/>
          </a:xfrm>
          <a:prstGeom prst="rect">
            <a:avLst/>
          </a:prstGeom>
          <a:solidFill>
            <a:srgbClr val="92D050"/>
          </a:solidFill>
          <a:ln>
            <a:solidFill>
              <a:srgbClr val="9ADA55"/>
            </a:solidFill>
          </a:ln>
          <a:scene3d>
            <a:camera prst="isometricRightUp">
              <a:rot lat="900001" lon="18899998" rev="0"/>
            </a:camera>
            <a:lightRig rig="threePt" dir="t"/>
          </a:scene3d>
          <a:sp3d extrusionH="139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0560AD1-CC37-42A5-B3A2-5A673E7574A0}"/>
              </a:ext>
            </a:extLst>
          </p:cNvPr>
          <p:cNvSpPr/>
          <p:nvPr/>
        </p:nvSpPr>
        <p:spPr>
          <a:xfrm>
            <a:off x="4781891" y="4295550"/>
            <a:ext cx="1468072" cy="1468072"/>
          </a:xfrm>
          <a:prstGeom prst="rect">
            <a:avLst/>
          </a:prstGeom>
          <a:solidFill>
            <a:srgbClr val="29C49B"/>
          </a:solidFill>
          <a:ln>
            <a:solidFill>
              <a:srgbClr val="29C49B"/>
            </a:solidFill>
          </a:ln>
          <a:scene3d>
            <a:camera prst="isometricRightUp">
              <a:rot lat="900001" lon="18899996" rev="0"/>
            </a:camera>
            <a:lightRig rig="threePt" dir="t"/>
          </a:scene3d>
          <a:sp3d extrusionH="139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78A9092-323F-453C-B528-F0E5C2A3CF06}"/>
              </a:ext>
            </a:extLst>
          </p:cNvPr>
          <p:cNvGrpSpPr/>
          <p:nvPr/>
        </p:nvGrpSpPr>
        <p:grpSpPr>
          <a:xfrm>
            <a:off x="884480" y="4716071"/>
            <a:ext cx="2398785" cy="892016"/>
            <a:chOff x="8748216" y="2137229"/>
            <a:chExt cx="2398785" cy="892016"/>
          </a:xfrm>
        </p:grpSpPr>
        <p:sp>
          <p:nvSpPr>
            <p:cNvPr id="26" name="Shape 1155">
              <a:extLst>
                <a:ext uri="{FF2B5EF4-FFF2-40B4-BE49-F238E27FC236}">
                  <a16:creationId xmlns:a16="http://schemas.microsoft.com/office/drawing/2014/main" xmlns="" id="{C5D05850-04A4-4312-A3F3-BD30D54B6B46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Shape 1155">
              <a:extLst>
                <a:ext uri="{FF2B5EF4-FFF2-40B4-BE49-F238E27FC236}">
                  <a16:creationId xmlns:a16="http://schemas.microsoft.com/office/drawing/2014/main" xmlns="" id="{5BC42058-5485-42AD-8359-1ECF243C8577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noFill/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Reduces costs</a:t>
              </a:r>
              <a:endPara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AA54239-FF86-40E5-AEE5-F75F01C30640}"/>
              </a:ext>
            </a:extLst>
          </p:cNvPr>
          <p:cNvGrpSpPr/>
          <p:nvPr/>
        </p:nvGrpSpPr>
        <p:grpSpPr>
          <a:xfrm>
            <a:off x="884480" y="2449317"/>
            <a:ext cx="2398785" cy="892016"/>
            <a:chOff x="8748216" y="2137229"/>
            <a:chExt cx="2398785" cy="892016"/>
          </a:xfrm>
        </p:grpSpPr>
        <p:sp>
          <p:nvSpPr>
            <p:cNvPr id="29" name="Shape 1155">
              <a:extLst>
                <a:ext uri="{FF2B5EF4-FFF2-40B4-BE49-F238E27FC236}">
                  <a16:creationId xmlns:a16="http://schemas.microsoft.com/office/drawing/2014/main" xmlns="" id="{CAF92EF7-8BEB-4B45-8C7C-D4AD0F292AF1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1155">
              <a:extLst>
                <a:ext uri="{FF2B5EF4-FFF2-40B4-BE49-F238E27FC236}">
                  <a16:creationId xmlns:a16="http://schemas.microsoft.com/office/drawing/2014/main" xmlns="" id="{9B840C62-0C62-43D2-A92B-0F06D9EC5BAD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0276C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Promotes scaling</a:t>
              </a:r>
              <a:endParaRPr lang="en-US" sz="2000" b="1" dirty="0">
                <a:solidFill>
                  <a:srgbClr val="0276C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E0D1791-F091-4429-A23B-15DB9E597397}"/>
              </a:ext>
            </a:extLst>
          </p:cNvPr>
          <p:cNvGrpSpPr/>
          <p:nvPr/>
        </p:nvGrpSpPr>
        <p:grpSpPr>
          <a:xfrm>
            <a:off x="8958756" y="4716071"/>
            <a:ext cx="2398785" cy="892016"/>
            <a:chOff x="8748216" y="2137229"/>
            <a:chExt cx="2398785" cy="892016"/>
          </a:xfrm>
        </p:grpSpPr>
        <p:sp>
          <p:nvSpPr>
            <p:cNvPr id="32" name="Shape 1155">
              <a:extLst>
                <a:ext uri="{FF2B5EF4-FFF2-40B4-BE49-F238E27FC236}">
                  <a16:creationId xmlns:a16="http://schemas.microsoft.com/office/drawing/2014/main" xmlns="" id="{8588DB2B-E928-47B2-8E85-C0ECD722D700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1155">
              <a:extLst>
                <a:ext uri="{FF2B5EF4-FFF2-40B4-BE49-F238E27FC236}">
                  <a16:creationId xmlns:a16="http://schemas.microsoft.com/office/drawing/2014/main" xmlns="" id="{C12F161A-14F6-4162-9012-DE43FDDA6C30}"/>
                </a:ext>
              </a:extLst>
            </p:cNvPr>
            <p:cNvSpPr/>
            <p:nvPr/>
          </p:nvSpPr>
          <p:spPr>
            <a:xfrm>
              <a:off x="8749902" y="2137229"/>
              <a:ext cx="2397099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9ADA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Measurable results</a:t>
              </a:r>
              <a:endParaRPr lang="en-US" sz="2000" b="1" dirty="0">
                <a:solidFill>
                  <a:srgbClr val="9ADA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FE2D54B-98BD-4A3B-AAA6-6B8B6B29CFC1}"/>
              </a:ext>
            </a:extLst>
          </p:cNvPr>
          <p:cNvGrpSpPr/>
          <p:nvPr/>
        </p:nvGrpSpPr>
        <p:grpSpPr>
          <a:xfrm>
            <a:off x="8958756" y="2516088"/>
            <a:ext cx="2928444" cy="825245"/>
            <a:chOff x="8748216" y="2204000"/>
            <a:chExt cx="2928444" cy="825245"/>
          </a:xfrm>
        </p:grpSpPr>
        <p:sp>
          <p:nvSpPr>
            <p:cNvPr id="56" name="Shape 1155">
              <a:extLst>
                <a:ext uri="{FF2B5EF4-FFF2-40B4-BE49-F238E27FC236}">
                  <a16:creationId xmlns:a16="http://schemas.microsoft.com/office/drawing/2014/main" xmlns="" id="{6A1BFD35-06BC-4A90-AA22-7D4E0EBB1869}"/>
                </a:ext>
              </a:extLst>
            </p:cNvPr>
            <p:cNvSpPr/>
            <p:nvPr/>
          </p:nvSpPr>
          <p:spPr>
            <a:xfrm>
              <a:off x="8748216" y="2751412"/>
              <a:ext cx="2398785" cy="277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ts val="1900"/>
                </a:lnSpc>
                <a:spcBef>
                  <a:spcPts val="0"/>
                </a:spcBef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Shape 1155">
              <a:extLst>
                <a:ext uri="{FF2B5EF4-FFF2-40B4-BE49-F238E27FC236}">
                  <a16:creationId xmlns:a16="http://schemas.microsoft.com/office/drawing/2014/main" xmlns="" id="{2F87BE16-E0AA-4D75-B8E4-277473AB29B6}"/>
                </a:ext>
              </a:extLst>
            </p:cNvPr>
            <p:cNvSpPr/>
            <p:nvPr/>
          </p:nvSpPr>
          <p:spPr>
            <a:xfrm>
              <a:off x="8857260" y="2204000"/>
              <a:ext cx="2819400" cy="3590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ctr">
              <a:spAutoFit/>
            </a:bodyPr>
            <a:lstStyle>
              <a:lvl1pPr>
                <a:lnSpc>
                  <a:spcPct val="120000"/>
                </a:lnSpc>
                <a:defRPr sz="3000" b="0">
                  <a:solidFill>
                    <a:srgbClr val="CDCFD2"/>
                  </a:solidFill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2000" b="1" dirty="0" smtClean="0">
                  <a:solidFill>
                    <a:srgbClr val="2DCEA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Flexible and inclusive</a:t>
              </a:r>
              <a:endParaRPr lang="en-US" sz="2000" b="1" dirty="0">
                <a:solidFill>
                  <a:srgbClr val="2DCEA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52C4121-FBC3-4CA7-9587-B90FFF1700D8}"/>
              </a:ext>
            </a:extLst>
          </p:cNvPr>
          <p:cNvSpPr txBox="1"/>
          <p:nvPr/>
        </p:nvSpPr>
        <p:spPr>
          <a:xfrm>
            <a:off x="729684" y="1748906"/>
            <a:ext cx="108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92093E1-2950-46D6-AE9A-80022EC5EA6A}"/>
              </a:ext>
            </a:extLst>
          </p:cNvPr>
          <p:cNvSpPr txBox="1"/>
          <p:nvPr/>
        </p:nvSpPr>
        <p:spPr>
          <a:xfrm>
            <a:off x="729684" y="3941607"/>
            <a:ext cx="108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F1E4571-0DD2-4FAD-B50B-5B4CA2845BA8}"/>
              </a:ext>
            </a:extLst>
          </p:cNvPr>
          <p:cNvSpPr txBox="1"/>
          <p:nvPr/>
        </p:nvSpPr>
        <p:spPr>
          <a:xfrm>
            <a:off x="8818246" y="1748906"/>
            <a:ext cx="108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5B76DE2-F219-4F5A-99CC-C23738498271}"/>
              </a:ext>
            </a:extLst>
          </p:cNvPr>
          <p:cNvSpPr txBox="1"/>
          <p:nvPr/>
        </p:nvSpPr>
        <p:spPr>
          <a:xfrm>
            <a:off x="8818246" y="3941607"/>
            <a:ext cx="108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xmlns="" id="{DCE564C4-C5EF-4B92-9DE9-8A19C3A98D70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Virtual Learning Benefits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ubtitle 6">
            <a:extLst>
              <a:ext uri="{FF2B5EF4-FFF2-40B4-BE49-F238E27FC236}">
                <a16:creationId xmlns:a16="http://schemas.microsoft.com/office/drawing/2014/main" xmlns="" id="{0C1D0AC0-3A4B-41AF-99F4-9F9C17A5DAE1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C2777B9-832F-4755-9AAB-F6C73A681ADB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xmlns="" id="{BB6261A4-EB3D-4968-B9BA-D488DA6F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xmlns="" id="{AF3ECC9F-687B-41B1-99CF-DAA4FFA7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xmlns="" id="{FA1FB257-87C2-4283-93F7-0B2AB3C8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xmlns="" id="{AD30D743-F3DC-4250-BF39-2BC75D58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86" name="Footer Placeholder 4">
            <a:extLst>
              <a:ext uri="{FF2B5EF4-FFF2-40B4-BE49-F238E27FC236}">
                <a16:creationId xmlns:a16="http://schemas.microsoft.com/office/drawing/2014/main" xmlns="" id="{5C7CB478-93A1-46F1-86B3-933BBDE35912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7F782AF-70FA-463A-BEAB-A6D5953B2B4A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lide Number Placeholder 7">
            <a:extLst>
              <a:ext uri="{FF2B5EF4-FFF2-40B4-BE49-F238E27FC236}">
                <a16:creationId xmlns:a16="http://schemas.microsoft.com/office/drawing/2014/main" xmlns="" id="{1A11BF63-C5DB-4CE5-9080-2E92E5C17875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C422B6-E4F9-4032-996E-28839E8DB4E7}"/>
              </a:ext>
            </a:extLst>
          </p:cNvPr>
          <p:cNvSpPr/>
          <p:nvPr/>
        </p:nvSpPr>
        <p:spPr>
          <a:xfrm>
            <a:off x="6210377" y="2159130"/>
            <a:ext cx="1468072" cy="1468072"/>
          </a:xfrm>
          <a:prstGeom prst="rect">
            <a:avLst/>
          </a:prstGeom>
          <a:scene3d>
            <a:camera prst="isometricRightUp">
              <a:rot lat="900001" lon="18899998" rev="0"/>
            </a:camera>
            <a:lightRig rig="threePt" dir="t"/>
          </a:scene3d>
          <a:sp3d extrusionH="139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C5B80C-87AC-42B2-AE23-FA907E49145D}"/>
              </a:ext>
            </a:extLst>
          </p:cNvPr>
          <p:cNvSpPr/>
          <p:nvPr/>
        </p:nvSpPr>
        <p:spPr>
          <a:xfrm>
            <a:off x="4808378" y="2542871"/>
            <a:ext cx="1468072" cy="1468072"/>
          </a:xfrm>
          <a:prstGeom prst="rect">
            <a:avLst/>
          </a:prstGeom>
          <a:solidFill>
            <a:srgbClr val="0070C0"/>
          </a:solidFill>
          <a:ln>
            <a:solidFill>
              <a:srgbClr val="0276C9"/>
            </a:solidFill>
          </a:ln>
          <a:scene3d>
            <a:camera prst="isometricRightUp">
              <a:rot lat="900001" lon="18899996" rev="0"/>
            </a:camera>
            <a:lightRig rig="threePt" dir="t"/>
          </a:scene3d>
          <a:sp3d extrusionH="1397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8" grpId="0"/>
      <p:bldP spid="59" grpId="0"/>
      <p:bldP spid="60" grpId="0"/>
      <p:bldP spid="61" grpId="0"/>
      <p:bldP spid="62" grpId="0"/>
      <p:bldP spid="63" grpId="0"/>
      <p:bldP spid="86" grpId="0"/>
      <p:bldP spid="91" grpId="0" animBg="1"/>
      <p:bldP spid="92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Icebergs">
            <a:extLst>
              <a:ext uri="{FF2B5EF4-FFF2-40B4-BE49-F238E27FC236}">
                <a16:creationId xmlns:a16="http://schemas.microsoft.com/office/drawing/2014/main" xmlns="" id="{E8B1A1E0-0D32-440D-87A6-61115D6AEA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0" b="28040"/>
          <a:stretch/>
        </p:blipFill>
        <p:spPr>
          <a:xfrm>
            <a:off x="0" y="0"/>
            <a:ext cx="12192000" cy="310094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EF52D1-7DA6-42B7-8548-87B8DB2CD5A6}"/>
              </a:ext>
            </a:extLst>
          </p:cNvPr>
          <p:cNvSpPr/>
          <p:nvPr/>
        </p:nvSpPr>
        <p:spPr>
          <a:xfrm>
            <a:off x="8984" y="-152400"/>
            <a:ext cx="122047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762000" y="480827"/>
            <a:ext cx="10613313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Old Days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push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xmlns="" id="{1E859813-FDE6-432A-9CAF-D4FA128E894B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527FB5A-F56F-40AE-90CD-78F98F36E399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7">
            <a:extLst>
              <a:ext uri="{FF2B5EF4-FFF2-40B4-BE49-F238E27FC236}">
                <a16:creationId xmlns:a16="http://schemas.microsoft.com/office/drawing/2014/main" xmlns="" id="{D6C637E5-1919-47B7-A45D-0C15FFD7ECA4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3076" name="Picture 4" descr="F:\Dokumente\WinWord\Heather\jobs\osce\2023\alliance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5800" y="2133600"/>
            <a:ext cx="3352800" cy="3352800"/>
          </a:xfrm>
          <a:prstGeom prst="rect">
            <a:avLst/>
          </a:prstGeom>
          <a:noFill/>
        </p:spPr>
      </p:pic>
      <p:pic>
        <p:nvPicPr>
          <p:cNvPr id="3079" name="Picture 7" descr="F:\Dokumente\WinWord\Heather\jobs\osce\2023\alliance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133600"/>
            <a:ext cx="3276600" cy="3276600"/>
          </a:xfrm>
          <a:prstGeom prst="rect">
            <a:avLst/>
          </a:prstGeom>
          <a:noFill/>
        </p:spPr>
      </p:pic>
      <p:pic>
        <p:nvPicPr>
          <p:cNvPr id="3080" name="Picture 8" descr="F:\Dokumente\WinWord\Heather\jobs\osce\2023\alliance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1336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33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9" grpId="0"/>
      <p:bldP spid="74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Approach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BF1A7D27-0EB1-4ED9-AB06-843313C12747}"/>
              </a:ext>
            </a:extLst>
          </p:cNvPr>
          <p:cNvSpPr/>
          <p:nvPr/>
        </p:nvSpPr>
        <p:spPr>
          <a:xfrm>
            <a:off x="762000" y="2438400"/>
            <a:ext cx="2597150" cy="2563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865B22C0-B656-42D9-BFB3-BECF881DA68F}"/>
              </a:ext>
            </a:extLst>
          </p:cNvPr>
          <p:cNvSpPr/>
          <p:nvPr/>
        </p:nvSpPr>
        <p:spPr>
          <a:xfrm>
            <a:off x="3429000" y="2438400"/>
            <a:ext cx="2597150" cy="2563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99C7C05E-FC42-4E2E-A919-3F65E6E05F30}"/>
              </a:ext>
            </a:extLst>
          </p:cNvPr>
          <p:cNvSpPr/>
          <p:nvPr/>
        </p:nvSpPr>
        <p:spPr>
          <a:xfrm>
            <a:off x="6172200" y="2438400"/>
            <a:ext cx="2597150" cy="2563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D6360005-D0A8-4276-8703-2D4CFD80F0DB}"/>
              </a:ext>
            </a:extLst>
          </p:cNvPr>
          <p:cNvSpPr/>
          <p:nvPr/>
        </p:nvSpPr>
        <p:spPr>
          <a:xfrm>
            <a:off x="8991600" y="2438400"/>
            <a:ext cx="2597150" cy="2563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0FDC9413-4AB1-4023-A36B-6692A9413674}"/>
              </a:ext>
            </a:extLst>
          </p:cNvPr>
          <p:cNvSpPr/>
          <p:nvPr/>
        </p:nvSpPr>
        <p:spPr>
          <a:xfrm>
            <a:off x="1447800" y="1905000"/>
            <a:ext cx="987611" cy="98761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blurRad="381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1597F3E6-A0E6-4D3A-8519-61970BF0F012}"/>
              </a:ext>
            </a:extLst>
          </p:cNvPr>
          <p:cNvSpPr/>
          <p:nvPr/>
        </p:nvSpPr>
        <p:spPr>
          <a:xfrm>
            <a:off x="914400" y="3657600"/>
            <a:ext cx="230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Lato Bold" panose="020F0502020204030203" pitchFamily="34" charset="0"/>
                <a:cs typeface="Arial" panose="020B0604020202020204" pitchFamily="34" charset="0"/>
              </a:rPr>
              <a:t>INTERACTIVE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0737047-5F09-4BE9-B78C-1A1F5B1B01C7}"/>
              </a:ext>
            </a:extLst>
          </p:cNvPr>
          <p:cNvSpPr/>
          <p:nvPr/>
        </p:nvSpPr>
        <p:spPr>
          <a:xfrm>
            <a:off x="3581400" y="3581400"/>
            <a:ext cx="230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Lato Bold" panose="020F0502020204030203" pitchFamily="34" charset="0"/>
                <a:cs typeface="Arial" panose="020B0604020202020204" pitchFamily="34" charset="0"/>
              </a:rPr>
              <a:t>RELEVANT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3CE398A2-32D7-4DFD-B3C6-B6490577C688}"/>
              </a:ext>
            </a:extLst>
          </p:cNvPr>
          <p:cNvSpPr/>
          <p:nvPr/>
        </p:nvSpPr>
        <p:spPr>
          <a:xfrm>
            <a:off x="6324600" y="3505200"/>
            <a:ext cx="230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Lato Bold" panose="020F0502020204030203" pitchFamily="34" charset="0"/>
                <a:cs typeface="Arial" panose="020B0604020202020204" pitchFamily="34" charset="0"/>
              </a:rPr>
              <a:t>MODULAR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38B62E5F-4AA9-423A-8DCC-0AE617DB7999}"/>
              </a:ext>
            </a:extLst>
          </p:cNvPr>
          <p:cNvSpPr/>
          <p:nvPr/>
        </p:nvSpPr>
        <p:spPr>
          <a:xfrm>
            <a:off x="4114800" y="1905000"/>
            <a:ext cx="987611" cy="98761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blurRad="381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B410F9A8-648A-49E2-B328-B99C07BCE0D5}"/>
              </a:ext>
            </a:extLst>
          </p:cNvPr>
          <p:cNvSpPr/>
          <p:nvPr/>
        </p:nvSpPr>
        <p:spPr>
          <a:xfrm>
            <a:off x="6858000" y="1905000"/>
            <a:ext cx="987611" cy="98761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blurRad="381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D1D30025-B981-4283-9BB6-20C1B15104EA}"/>
              </a:ext>
            </a:extLst>
          </p:cNvPr>
          <p:cNvSpPr/>
          <p:nvPr/>
        </p:nvSpPr>
        <p:spPr>
          <a:xfrm>
            <a:off x="9677400" y="1905000"/>
            <a:ext cx="987611" cy="987611"/>
          </a:xfrm>
          <a:prstGeom prst="ellipse">
            <a:avLst/>
          </a:prstGeom>
          <a:solidFill>
            <a:schemeClr val="bg1"/>
          </a:solidFill>
          <a:ln w="88900">
            <a:noFill/>
          </a:ln>
          <a:effectLst>
            <a:outerShdw blurRad="381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392F4692-523D-432E-AACE-81B4417D7B93}"/>
              </a:ext>
            </a:extLst>
          </p:cNvPr>
          <p:cNvSpPr/>
          <p:nvPr/>
        </p:nvSpPr>
        <p:spPr>
          <a:xfrm>
            <a:off x="9144000" y="3505200"/>
            <a:ext cx="2303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Lato Bold" panose="020F0502020204030203" pitchFamily="34" charset="0"/>
                <a:cs typeface="Arial" panose="020B0604020202020204" pitchFamily="34" charset="0"/>
              </a:rPr>
              <a:t>SCALABLE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Lato Bold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22" name="Shape 1155">
            <a:extLst>
              <a:ext uri="{FF2B5EF4-FFF2-40B4-BE49-F238E27FC236}">
                <a16:creationId xmlns:a16="http://schemas.microsoft.com/office/drawing/2014/main" xmlns="" id="{343A8A8D-52FA-4257-A368-A63179EB8FFB}"/>
              </a:ext>
            </a:extLst>
          </p:cNvPr>
          <p:cNvSpPr/>
          <p:nvPr/>
        </p:nvSpPr>
        <p:spPr>
          <a:xfrm>
            <a:off x="1066800" y="3964678"/>
            <a:ext cx="1909186" cy="2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1155">
            <a:extLst>
              <a:ext uri="{FF2B5EF4-FFF2-40B4-BE49-F238E27FC236}">
                <a16:creationId xmlns:a16="http://schemas.microsoft.com/office/drawing/2014/main" xmlns="" id="{C943E21C-2274-4AAA-847A-61401C6EF5BC}"/>
              </a:ext>
            </a:extLst>
          </p:cNvPr>
          <p:cNvSpPr/>
          <p:nvPr/>
        </p:nvSpPr>
        <p:spPr>
          <a:xfrm>
            <a:off x="3810000" y="4040878"/>
            <a:ext cx="1909186" cy="2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1155">
            <a:extLst>
              <a:ext uri="{FF2B5EF4-FFF2-40B4-BE49-F238E27FC236}">
                <a16:creationId xmlns:a16="http://schemas.microsoft.com/office/drawing/2014/main" xmlns="" id="{5D1EE516-793F-42D4-8D5F-511C65C23A94}"/>
              </a:ext>
            </a:extLst>
          </p:cNvPr>
          <p:cNvSpPr/>
          <p:nvPr/>
        </p:nvSpPr>
        <p:spPr>
          <a:xfrm>
            <a:off x="6553200" y="3888478"/>
            <a:ext cx="1909186" cy="2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1155">
            <a:extLst>
              <a:ext uri="{FF2B5EF4-FFF2-40B4-BE49-F238E27FC236}">
                <a16:creationId xmlns:a16="http://schemas.microsoft.com/office/drawing/2014/main" xmlns="" id="{60910526-42AE-4336-99E7-DED40915C7FF}"/>
              </a:ext>
            </a:extLst>
          </p:cNvPr>
          <p:cNvSpPr/>
          <p:nvPr/>
        </p:nvSpPr>
        <p:spPr>
          <a:xfrm>
            <a:off x="9372600" y="3964678"/>
            <a:ext cx="1909186" cy="2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3000" b="0">
                <a:solidFill>
                  <a:srgbClr val="CDCFD2"/>
                </a:solidFill>
              </a:defRPr>
            </a:lvl1pPr>
          </a:lstStyle>
          <a:p>
            <a:pPr algn="ctr">
              <a:lnSpc>
                <a:spcPts val="2000"/>
              </a:lnSpc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xmlns="" id="{0DF9376C-9AA7-457A-9B36-A9800AB78388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C6387CB-F18C-4D15-8DB2-C9A77144C973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7">
            <a:extLst>
              <a:ext uri="{FF2B5EF4-FFF2-40B4-BE49-F238E27FC236}">
                <a16:creationId xmlns:a16="http://schemas.microsoft.com/office/drawing/2014/main" xmlns="" id="{1272E4E0-8611-41D9-8152-3EFEF83EB741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Graphic 1" descr="Lightbulb and gear">
            <a:extLst>
              <a:ext uri="{FF2B5EF4-FFF2-40B4-BE49-F238E27FC236}">
                <a16:creationId xmlns:a16="http://schemas.microsoft.com/office/drawing/2014/main" xmlns="" id="{6E640224-0462-4136-B1C0-086E5DC68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524000" y="1905000"/>
            <a:ext cx="914400" cy="914400"/>
          </a:xfrm>
          <a:prstGeom prst="rect">
            <a:avLst/>
          </a:prstGeom>
        </p:spPr>
      </p:pic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xmlns="" id="{D089CE2A-54E0-47FF-83B8-47A1226AA5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191000" y="1905000"/>
            <a:ext cx="914400" cy="914400"/>
          </a:xfrm>
          <a:prstGeom prst="rect">
            <a:avLst/>
          </a:prstGeom>
        </p:spPr>
      </p:pic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xmlns="" id="{9B3D6D1F-FE0F-4CF4-8EC6-EABE8ECEFF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934200" y="1981200"/>
            <a:ext cx="914400" cy="914400"/>
          </a:xfrm>
          <a:prstGeom prst="rect">
            <a:avLst/>
          </a:prstGeom>
        </p:spPr>
      </p:pic>
      <p:pic>
        <p:nvPicPr>
          <p:cNvPr id="10" name="Graphic 9" descr="Workflow">
            <a:extLst>
              <a:ext uri="{FF2B5EF4-FFF2-40B4-BE49-F238E27FC236}">
                <a16:creationId xmlns:a16="http://schemas.microsoft.com/office/drawing/2014/main" xmlns="" id="{1575E3BF-9D1F-420A-8288-EE053679D4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53600" y="1905000"/>
            <a:ext cx="914400" cy="914400"/>
          </a:xfrm>
          <a:prstGeom prst="rect">
            <a:avLst/>
          </a:prstGeom>
        </p:spPr>
      </p:pic>
      <p:pic>
        <p:nvPicPr>
          <p:cNvPr id="41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65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86" grpId="0" animBg="1"/>
      <p:bldP spid="87" grpId="0" animBg="1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 animBg="1"/>
      <p:bldP spid="119" grpId="0" animBg="1"/>
      <p:bldP spid="120" grpId="0" animBg="1"/>
      <p:bldP spid="121" grpId="0"/>
      <p:bldP spid="122" grpId="0" animBg="1"/>
      <p:bldP spid="44" grpId="0" animBg="1"/>
      <p:bldP spid="45" grpId="0" animBg="1"/>
      <p:bldP spid="46" grpId="0" animBg="1"/>
      <p:bldP spid="47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4"/>
          <p:cNvGrpSpPr/>
          <p:nvPr/>
        </p:nvGrpSpPr>
        <p:grpSpPr>
          <a:xfrm>
            <a:off x="4466181" y="4341535"/>
            <a:ext cx="2502527" cy="1759904"/>
            <a:chOff x="3545731" y="2491023"/>
            <a:chExt cx="4372784" cy="3075162"/>
          </a:xfrm>
          <a:effectLst>
            <a:outerShdw blurRad="266700" dist="698500" dir="3660000" sx="85000" sy="85000" algn="t" rotWithShape="0">
              <a:prstClr val="black">
                <a:alpha val="20000"/>
              </a:prstClr>
            </a:outerShdw>
          </a:effectLst>
        </p:grpSpPr>
        <p:sp>
          <p:nvSpPr>
            <p:cNvPr id="63" name="Shape 6"/>
            <p:cNvSpPr/>
            <p:nvPr/>
          </p:nvSpPr>
          <p:spPr>
            <a:xfrm>
              <a:off x="4225478" y="2491023"/>
              <a:ext cx="3693037" cy="25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0"/>
                  </a:moveTo>
                  <a:cubicBezTo>
                    <a:pt x="5393" y="0"/>
                    <a:pt x="2294" y="1131"/>
                    <a:pt x="0" y="2969"/>
                  </a:cubicBezTo>
                  <a:lnTo>
                    <a:pt x="4927" y="8409"/>
                  </a:lnTo>
                  <a:cubicBezTo>
                    <a:pt x="5843" y="7483"/>
                    <a:pt x="7239" y="6891"/>
                    <a:pt x="8806" y="6891"/>
                  </a:cubicBezTo>
                  <a:cubicBezTo>
                    <a:pt x="11565" y="6891"/>
                    <a:pt x="13802" y="8726"/>
                    <a:pt x="13802" y="10990"/>
                  </a:cubicBezTo>
                  <a:cubicBezTo>
                    <a:pt x="13802" y="13254"/>
                    <a:pt x="11565" y="15089"/>
                    <a:pt x="8806" y="15089"/>
                  </a:cubicBezTo>
                  <a:cubicBezTo>
                    <a:pt x="8795" y="15089"/>
                    <a:pt x="8784" y="15088"/>
                    <a:pt x="8772" y="15088"/>
                  </a:cubicBezTo>
                  <a:lnTo>
                    <a:pt x="8772" y="21599"/>
                  </a:lnTo>
                  <a:cubicBezTo>
                    <a:pt x="8784" y="21599"/>
                    <a:pt x="8795" y="21600"/>
                    <a:pt x="8806" y="21600"/>
                  </a:cubicBezTo>
                  <a:cubicBezTo>
                    <a:pt x="15872" y="21600"/>
                    <a:pt x="21600" y="16765"/>
                    <a:pt x="21600" y="10800"/>
                  </a:cubicBezTo>
                  <a:cubicBezTo>
                    <a:pt x="21600" y="4835"/>
                    <a:pt x="15872" y="0"/>
                    <a:pt x="8806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Shape 7"/>
            <p:cNvSpPr/>
            <p:nvPr/>
          </p:nvSpPr>
          <p:spPr>
            <a:xfrm>
              <a:off x="3545731" y="2835683"/>
              <a:ext cx="2181740" cy="217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9300"/>
                  </a:moveTo>
                  <a:cubicBezTo>
                    <a:pt x="13200" y="8165"/>
                    <a:pt x="13910" y="7124"/>
                    <a:pt x="15090" y="6307"/>
                  </a:cubicBezTo>
                  <a:lnTo>
                    <a:pt x="6751" y="0"/>
                  </a:lnTo>
                  <a:cubicBezTo>
                    <a:pt x="2595" y="2281"/>
                    <a:pt x="0" y="5504"/>
                    <a:pt x="0" y="9079"/>
                  </a:cubicBezTo>
                  <a:cubicBezTo>
                    <a:pt x="0" y="15984"/>
                    <a:pt x="9665" y="21582"/>
                    <a:pt x="21600" y="21600"/>
                  </a:cubicBezTo>
                  <a:lnTo>
                    <a:pt x="21600" y="14051"/>
                  </a:lnTo>
                  <a:cubicBezTo>
                    <a:pt x="16956" y="14033"/>
                    <a:pt x="13200" y="11914"/>
                    <a:pt x="13200" y="9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Shape 8"/>
            <p:cNvSpPr/>
            <p:nvPr/>
          </p:nvSpPr>
          <p:spPr>
            <a:xfrm>
              <a:off x="4866929" y="3448413"/>
              <a:ext cx="353374" cy="64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3" y="0"/>
                  </a:moveTo>
                  <a:cubicBezTo>
                    <a:pt x="4037" y="2824"/>
                    <a:pt x="0" y="6329"/>
                    <a:pt x="0" y="10142"/>
                  </a:cubicBezTo>
                  <a:cubicBezTo>
                    <a:pt x="0" y="14573"/>
                    <a:pt x="5428" y="18592"/>
                    <a:pt x="14236" y="21600"/>
                  </a:cubicBezTo>
                  <a:cubicBezTo>
                    <a:pt x="13377" y="20982"/>
                    <a:pt x="12874" y="20337"/>
                    <a:pt x="12874" y="19668"/>
                  </a:cubicBezTo>
                  <a:cubicBezTo>
                    <a:pt x="12874" y="17883"/>
                    <a:pt x="16152" y="16247"/>
                    <a:pt x="21600" y="14950"/>
                  </a:cubicBezTo>
                  <a:lnTo>
                    <a:pt x="12566" y="748"/>
                  </a:lnTo>
                  <a:cubicBezTo>
                    <a:pt x="12566" y="748"/>
                    <a:pt x="10763" y="0"/>
                    <a:pt x="1076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Shape 9"/>
            <p:cNvSpPr/>
            <p:nvPr/>
          </p:nvSpPr>
          <p:spPr>
            <a:xfrm>
              <a:off x="5039260" y="3252148"/>
              <a:ext cx="1561526" cy="83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2" y="0"/>
                  </a:moveTo>
                  <a:cubicBezTo>
                    <a:pt x="5664" y="0"/>
                    <a:pt x="2194" y="2016"/>
                    <a:pt x="0" y="5121"/>
                  </a:cubicBezTo>
                  <a:lnTo>
                    <a:pt x="408" y="5692"/>
                  </a:lnTo>
                  <a:lnTo>
                    <a:pt x="2452" y="16526"/>
                  </a:lnTo>
                  <a:cubicBezTo>
                    <a:pt x="4120" y="15188"/>
                    <a:pt x="6691" y="14327"/>
                    <a:pt x="9582" y="14327"/>
                  </a:cubicBezTo>
                  <a:cubicBezTo>
                    <a:pt x="14610" y="14327"/>
                    <a:pt x="18687" y="16923"/>
                    <a:pt x="18687" y="20126"/>
                  </a:cubicBezTo>
                  <a:cubicBezTo>
                    <a:pt x="18687" y="20636"/>
                    <a:pt x="18573" y="21128"/>
                    <a:pt x="18378" y="21600"/>
                  </a:cubicBezTo>
                  <a:cubicBezTo>
                    <a:pt x="20372" y="19305"/>
                    <a:pt x="21600" y="16239"/>
                    <a:pt x="21600" y="12859"/>
                  </a:cubicBezTo>
                  <a:cubicBezTo>
                    <a:pt x="21600" y="5757"/>
                    <a:pt x="16219" y="0"/>
                    <a:pt x="958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Shape 10"/>
            <p:cNvSpPr/>
            <p:nvPr/>
          </p:nvSpPr>
          <p:spPr>
            <a:xfrm>
              <a:off x="3550518" y="3831369"/>
              <a:ext cx="2175912" cy="173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14"/>
                  </a:lnTo>
                  <a:cubicBezTo>
                    <a:pt x="767" y="15088"/>
                    <a:pt x="9994" y="21479"/>
                    <a:pt x="21330" y="21600"/>
                  </a:cubicBezTo>
                  <a:lnTo>
                    <a:pt x="21600" y="14591"/>
                  </a:lnTo>
                  <a:cubicBezTo>
                    <a:pt x="10141" y="14569"/>
                    <a:pt x="774" y="813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Shape 11"/>
            <p:cNvSpPr/>
            <p:nvPr/>
          </p:nvSpPr>
          <p:spPr>
            <a:xfrm>
              <a:off x="5695072" y="3831369"/>
              <a:ext cx="2214584" cy="17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" y="14588"/>
                  </a:moveTo>
                  <a:cubicBezTo>
                    <a:pt x="303" y="14588"/>
                    <a:pt x="284" y="14587"/>
                    <a:pt x="266" y="14587"/>
                  </a:cubicBezTo>
                  <a:lnTo>
                    <a:pt x="0" y="21594"/>
                  </a:lnTo>
                  <a:cubicBezTo>
                    <a:pt x="107" y="21595"/>
                    <a:pt x="214" y="21600"/>
                    <a:pt x="321" y="21600"/>
                  </a:cubicBezTo>
                  <a:cubicBezTo>
                    <a:pt x="11606" y="21600"/>
                    <a:pt x="20839" y="15161"/>
                    <a:pt x="21600" y="7012"/>
                  </a:cubicBezTo>
                  <a:lnTo>
                    <a:pt x="21600" y="0"/>
                  </a:lnTo>
                  <a:cubicBezTo>
                    <a:pt x="20839" y="8149"/>
                    <a:pt x="11606" y="14588"/>
                    <a:pt x="321" y="145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45"/>
          <p:cNvGrpSpPr/>
          <p:nvPr/>
        </p:nvGrpSpPr>
        <p:grpSpPr>
          <a:xfrm>
            <a:off x="4771339" y="3194865"/>
            <a:ext cx="2502527" cy="1759904"/>
            <a:chOff x="3545731" y="2491023"/>
            <a:chExt cx="4372784" cy="3075162"/>
          </a:xfrm>
          <a:effectLst>
            <a:outerShdw blurRad="266700" dist="698500" dir="3660000" sx="85000" sy="85000" algn="t" rotWithShape="0">
              <a:prstClr val="black">
                <a:alpha val="20000"/>
              </a:prstClr>
            </a:outerShdw>
          </a:effectLst>
        </p:grpSpPr>
        <p:sp>
          <p:nvSpPr>
            <p:cNvPr id="57" name="Shape 6"/>
            <p:cNvSpPr/>
            <p:nvPr/>
          </p:nvSpPr>
          <p:spPr>
            <a:xfrm>
              <a:off x="4225478" y="2491023"/>
              <a:ext cx="3693037" cy="25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0"/>
                  </a:moveTo>
                  <a:cubicBezTo>
                    <a:pt x="5393" y="0"/>
                    <a:pt x="2294" y="1131"/>
                    <a:pt x="0" y="2969"/>
                  </a:cubicBezTo>
                  <a:lnTo>
                    <a:pt x="4927" y="8409"/>
                  </a:lnTo>
                  <a:cubicBezTo>
                    <a:pt x="5843" y="7483"/>
                    <a:pt x="7239" y="6891"/>
                    <a:pt x="8806" y="6891"/>
                  </a:cubicBezTo>
                  <a:cubicBezTo>
                    <a:pt x="11565" y="6891"/>
                    <a:pt x="13802" y="8726"/>
                    <a:pt x="13802" y="10990"/>
                  </a:cubicBezTo>
                  <a:cubicBezTo>
                    <a:pt x="13802" y="13254"/>
                    <a:pt x="11565" y="15089"/>
                    <a:pt x="8806" y="15089"/>
                  </a:cubicBezTo>
                  <a:cubicBezTo>
                    <a:pt x="8795" y="15089"/>
                    <a:pt x="8784" y="15088"/>
                    <a:pt x="8772" y="15088"/>
                  </a:cubicBezTo>
                  <a:lnTo>
                    <a:pt x="8772" y="21599"/>
                  </a:lnTo>
                  <a:cubicBezTo>
                    <a:pt x="8784" y="21599"/>
                    <a:pt x="8795" y="21600"/>
                    <a:pt x="8806" y="21600"/>
                  </a:cubicBezTo>
                  <a:cubicBezTo>
                    <a:pt x="15872" y="21600"/>
                    <a:pt x="21600" y="16765"/>
                    <a:pt x="21600" y="10800"/>
                  </a:cubicBezTo>
                  <a:cubicBezTo>
                    <a:pt x="21600" y="4835"/>
                    <a:pt x="15872" y="0"/>
                    <a:pt x="880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Shape 7"/>
            <p:cNvSpPr/>
            <p:nvPr/>
          </p:nvSpPr>
          <p:spPr>
            <a:xfrm>
              <a:off x="3545731" y="2835683"/>
              <a:ext cx="2181740" cy="217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9300"/>
                  </a:moveTo>
                  <a:cubicBezTo>
                    <a:pt x="13200" y="8165"/>
                    <a:pt x="13910" y="7124"/>
                    <a:pt x="15090" y="6307"/>
                  </a:cubicBezTo>
                  <a:lnTo>
                    <a:pt x="6751" y="0"/>
                  </a:lnTo>
                  <a:cubicBezTo>
                    <a:pt x="2595" y="2281"/>
                    <a:pt x="0" y="5504"/>
                    <a:pt x="0" y="9079"/>
                  </a:cubicBezTo>
                  <a:cubicBezTo>
                    <a:pt x="0" y="15984"/>
                    <a:pt x="9665" y="21582"/>
                    <a:pt x="21600" y="21600"/>
                  </a:cubicBezTo>
                  <a:lnTo>
                    <a:pt x="21600" y="14051"/>
                  </a:lnTo>
                  <a:cubicBezTo>
                    <a:pt x="16956" y="14033"/>
                    <a:pt x="13200" y="11914"/>
                    <a:pt x="13200" y="93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Shape 8"/>
            <p:cNvSpPr/>
            <p:nvPr/>
          </p:nvSpPr>
          <p:spPr>
            <a:xfrm>
              <a:off x="4866929" y="3448413"/>
              <a:ext cx="353374" cy="64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3" y="0"/>
                  </a:moveTo>
                  <a:cubicBezTo>
                    <a:pt x="4037" y="2824"/>
                    <a:pt x="0" y="6329"/>
                    <a:pt x="0" y="10142"/>
                  </a:cubicBezTo>
                  <a:cubicBezTo>
                    <a:pt x="0" y="14573"/>
                    <a:pt x="5428" y="18592"/>
                    <a:pt x="14236" y="21600"/>
                  </a:cubicBezTo>
                  <a:cubicBezTo>
                    <a:pt x="13377" y="20982"/>
                    <a:pt x="12874" y="20337"/>
                    <a:pt x="12874" y="19668"/>
                  </a:cubicBezTo>
                  <a:cubicBezTo>
                    <a:pt x="12874" y="17883"/>
                    <a:pt x="16152" y="16247"/>
                    <a:pt x="21600" y="14950"/>
                  </a:cubicBezTo>
                  <a:lnTo>
                    <a:pt x="12566" y="748"/>
                  </a:lnTo>
                  <a:cubicBezTo>
                    <a:pt x="12566" y="748"/>
                    <a:pt x="10763" y="0"/>
                    <a:pt x="1076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Shape 9"/>
            <p:cNvSpPr/>
            <p:nvPr/>
          </p:nvSpPr>
          <p:spPr>
            <a:xfrm>
              <a:off x="5039260" y="3252148"/>
              <a:ext cx="1561526" cy="83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2" y="0"/>
                  </a:moveTo>
                  <a:cubicBezTo>
                    <a:pt x="5664" y="0"/>
                    <a:pt x="2194" y="2016"/>
                    <a:pt x="0" y="5121"/>
                  </a:cubicBezTo>
                  <a:lnTo>
                    <a:pt x="408" y="5692"/>
                  </a:lnTo>
                  <a:lnTo>
                    <a:pt x="2452" y="16526"/>
                  </a:lnTo>
                  <a:cubicBezTo>
                    <a:pt x="4120" y="15188"/>
                    <a:pt x="6691" y="14327"/>
                    <a:pt x="9582" y="14327"/>
                  </a:cubicBezTo>
                  <a:cubicBezTo>
                    <a:pt x="14610" y="14327"/>
                    <a:pt x="18687" y="16923"/>
                    <a:pt x="18687" y="20126"/>
                  </a:cubicBezTo>
                  <a:cubicBezTo>
                    <a:pt x="18687" y="20636"/>
                    <a:pt x="18573" y="21128"/>
                    <a:pt x="18378" y="21600"/>
                  </a:cubicBezTo>
                  <a:cubicBezTo>
                    <a:pt x="20372" y="19305"/>
                    <a:pt x="21600" y="16239"/>
                    <a:pt x="21600" y="12859"/>
                  </a:cubicBezTo>
                  <a:cubicBezTo>
                    <a:pt x="21600" y="5757"/>
                    <a:pt x="16219" y="0"/>
                    <a:pt x="95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Shape 10"/>
            <p:cNvSpPr/>
            <p:nvPr/>
          </p:nvSpPr>
          <p:spPr>
            <a:xfrm>
              <a:off x="3550518" y="3831369"/>
              <a:ext cx="2175912" cy="173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14"/>
                  </a:lnTo>
                  <a:cubicBezTo>
                    <a:pt x="767" y="15088"/>
                    <a:pt x="9994" y="21479"/>
                    <a:pt x="21330" y="21600"/>
                  </a:cubicBezTo>
                  <a:lnTo>
                    <a:pt x="21600" y="14591"/>
                  </a:lnTo>
                  <a:cubicBezTo>
                    <a:pt x="10141" y="14569"/>
                    <a:pt x="774" y="81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Shape 11"/>
            <p:cNvSpPr/>
            <p:nvPr/>
          </p:nvSpPr>
          <p:spPr>
            <a:xfrm>
              <a:off x="5695072" y="3831369"/>
              <a:ext cx="2214584" cy="17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" y="14588"/>
                  </a:moveTo>
                  <a:cubicBezTo>
                    <a:pt x="303" y="14588"/>
                    <a:pt x="284" y="14587"/>
                    <a:pt x="266" y="14587"/>
                  </a:cubicBezTo>
                  <a:lnTo>
                    <a:pt x="0" y="21594"/>
                  </a:lnTo>
                  <a:cubicBezTo>
                    <a:pt x="107" y="21595"/>
                    <a:pt x="214" y="21600"/>
                    <a:pt x="321" y="21600"/>
                  </a:cubicBezTo>
                  <a:cubicBezTo>
                    <a:pt x="11606" y="21600"/>
                    <a:pt x="20839" y="15161"/>
                    <a:pt x="21600" y="7012"/>
                  </a:cubicBezTo>
                  <a:lnTo>
                    <a:pt x="21600" y="0"/>
                  </a:lnTo>
                  <a:cubicBezTo>
                    <a:pt x="20839" y="8149"/>
                    <a:pt x="11606" y="14588"/>
                    <a:pt x="321" y="1458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52"/>
          <p:cNvGrpSpPr/>
          <p:nvPr/>
        </p:nvGrpSpPr>
        <p:grpSpPr>
          <a:xfrm>
            <a:off x="4516984" y="2302867"/>
            <a:ext cx="2502527" cy="1759904"/>
            <a:chOff x="3545731" y="2491023"/>
            <a:chExt cx="4372784" cy="3075162"/>
          </a:xfrm>
          <a:effectLst>
            <a:outerShdw blurRad="266700" dist="698500" dir="3660000" sx="85000" sy="85000" algn="t" rotWithShape="0">
              <a:prstClr val="black">
                <a:alpha val="20000"/>
              </a:prstClr>
            </a:outerShdw>
          </a:effectLst>
        </p:grpSpPr>
        <p:sp>
          <p:nvSpPr>
            <p:cNvPr id="51" name="Shape 6"/>
            <p:cNvSpPr/>
            <p:nvPr/>
          </p:nvSpPr>
          <p:spPr>
            <a:xfrm>
              <a:off x="4225478" y="2491023"/>
              <a:ext cx="3693037" cy="25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0"/>
                  </a:moveTo>
                  <a:cubicBezTo>
                    <a:pt x="5393" y="0"/>
                    <a:pt x="2294" y="1131"/>
                    <a:pt x="0" y="2969"/>
                  </a:cubicBezTo>
                  <a:lnTo>
                    <a:pt x="4927" y="8409"/>
                  </a:lnTo>
                  <a:cubicBezTo>
                    <a:pt x="5843" y="7483"/>
                    <a:pt x="7239" y="6891"/>
                    <a:pt x="8806" y="6891"/>
                  </a:cubicBezTo>
                  <a:cubicBezTo>
                    <a:pt x="11565" y="6891"/>
                    <a:pt x="13802" y="8726"/>
                    <a:pt x="13802" y="10990"/>
                  </a:cubicBezTo>
                  <a:cubicBezTo>
                    <a:pt x="13802" y="13254"/>
                    <a:pt x="11565" y="15089"/>
                    <a:pt x="8806" y="15089"/>
                  </a:cubicBezTo>
                  <a:cubicBezTo>
                    <a:pt x="8795" y="15089"/>
                    <a:pt x="8784" y="15088"/>
                    <a:pt x="8772" y="15088"/>
                  </a:cubicBezTo>
                  <a:lnTo>
                    <a:pt x="8772" y="21599"/>
                  </a:lnTo>
                  <a:cubicBezTo>
                    <a:pt x="8784" y="21599"/>
                    <a:pt x="8795" y="21600"/>
                    <a:pt x="8806" y="21600"/>
                  </a:cubicBezTo>
                  <a:cubicBezTo>
                    <a:pt x="15872" y="21600"/>
                    <a:pt x="21600" y="16765"/>
                    <a:pt x="21600" y="10800"/>
                  </a:cubicBezTo>
                  <a:cubicBezTo>
                    <a:pt x="21600" y="4835"/>
                    <a:pt x="15872" y="0"/>
                    <a:pt x="880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Shape 7"/>
            <p:cNvSpPr/>
            <p:nvPr/>
          </p:nvSpPr>
          <p:spPr>
            <a:xfrm>
              <a:off x="3545731" y="2835683"/>
              <a:ext cx="2181740" cy="217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9300"/>
                  </a:moveTo>
                  <a:cubicBezTo>
                    <a:pt x="13200" y="8165"/>
                    <a:pt x="13910" y="7124"/>
                    <a:pt x="15090" y="6307"/>
                  </a:cubicBezTo>
                  <a:lnTo>
                    <a:pt x="6751" y="0"/>
                  </a:lnTo>
                  <a:cubicBezTo>
                    <a:pt x="2595" y="2281"/>
                    <a:pt x="0" y="5504"/>
                    <a:pt x="0" y="9079"/>
                  </a:cubicBezTo>
                  <a:cubicBezTo>
                    <a:pt x="0" y="15984"/>
                    <a:pt x="9665" y="21582"/>
                    <a:pt x="21600" y="21600"/>
                  </a:cubicBezTo>
                  <a:lnTo>
                    <a:pt x="21600" y="14051"/>
                  </a:lnTo>
                  <a:cubicBezTo>
                    <a:pt x="16956" y="14033"/>
                    <a:pt x="13200" y="11914"/>
                    <a:pt x="13200" y="93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Shape 8"/>
            <p:cNvSpPr/>
            <p:nvPr/>
          </p:nvSpPr>
          <p:spPr>
            <a:xfrm>
              <a:off x="4866929" y="3448413"/>
              <a:ext cx="353374" cy="64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3" y="0"/>
                  </a:moveTo>
                  <a:cubicBezTo>
                    <a:pt x="4037" y="2824"/>
                    <a:pt x="0" y="6329"/>
                    <a:pt x="0" y="10142"/>
                  </a:cubicBezTo>
                  <a:cubicBezTo>
                    <a:pt x="0" y="14573"/>
                    <a:pt x="5428" y="18592"/>
                    <a:pt x="14236" y="21600"/>
                  </a:cubicBezTo>
                  <a:cubicBezTo>
                    <a:pt x="13377" y="20982"/>
                    <a:pt x="12874" y="20337"/>
                    <a:pt x="12874" y="19668"/>
                  </a:cubicBezTo>
                  <a:cubicBezTo>
                    <a:pt x="12874" y="17883"/>
                    <a:pt x="16152" y="16247"/>
                    <a:pt x="21600" y="14950"/>
                  </a:cubicBezTo>
                  <a:lnTo>
                    <a:pt x="12566" y="748"/>
                  </a:lnTo>
                  <a:cubicBezTo>
                    <a:pt x="12566" y="748"/>
                    <a:pt x="10763" y="0"/>
                    <a:pt x="1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Shape 9"/>
            <p:cNvSpPr/>
            <p:nvPr/>
          </p:nvSpPr>
          <p:spPr>
            <a:xfrm>
              <a:off x="5039260" y="3252148"/>
              <a:ext cx="1561526" cy="83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2" y="0"/>
                  </a:moveTo>
                  <a:cubicBezTo>
                    <a:pt x="5664" y="0"/>
                    <a:pt x="2194" y="2016"/>
                    <a:pt x="0" y="5121"/>
                  </a:cubicBezTo>
                  <a:lnTo>
                    <a:pt x="408" y="5692"/>
                  </a:lnTo>
                  <a:lnTo>
                    <a:pt x="2452" y="16526"/>
                  </a:lnTo>
                  <a:cubicBezTo>
                    <a:pt x="4120" y="15188"/>
                    <a:pt x="6691" y="14327"/>
                    <a:pt x="9582" y="14327"/>
                  </a:cubicBezTo>
                  <a:cubicBezTo>
                    <a:pt x="14610" y="14327"/>
                    <a:pt x="18687" y="16923"/>
                    <a:pt x="18687" y="20126"/>
                  </a:cubicBezTo>
                  <a:cubicBezTo>
                    <a:pt x="18687" y="20636"/>
                    <a:pt x="18573" y="21128"/>
                    <a:pt x="18378" y="21600"/>
                  </a:cubicBezTo>
                  <a:cubicBezTo>
                    <a:pt x="20372" y="19305"/>
                    <a:pt x="21600" y="16239"/>
                    <a:pt x="21600" y="12859"/>
                  </a:cubicBezTo>
                  <a:cubicBezTo>
                    <a:pt x="21600" y="5757"/>
                    <a:pt x="16219" y="0"/>
                    <a:pt x="958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Shape 10"/>
            <p:cNvSpPr/>
            <p:nvPr/>
          </p:nvSpPr>
          <p:spPr>
            <a:xfrm>
              <a:off x="3550518" y="3831369"/>
              <a:ext cx="2175912" cy="173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14"/>
                  </a:lnTo>
                  <a:cubicBezTo>
                    <a:pt x="767" y="15088"/>
                    <a:pt x="9994" y="21479"/>
                    <a:pt x="21330" y="21600"/>
                  </a:cubicBezTo>
                  <a:lnTo>
                    <a:pt x="21600" y="14591"/>
                  </a:lnTo>
                  <a:cubicBezTo>
                    <a:pt x="10141" y="14569"/>
                    <a:pt x="774" y="8138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Shape 11"/>
            <p:cNvSpPr/>
            <p:nvPr/>
          </p:nvSpPr>
          <p:spPr>
            <a:xfrm>
              <a:off x="5695072" y="3831369"/>
              <a:ext cx="2214584" cy="17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" y="14588"/>
                  </a:moveTo>
                  <a:cubicBezTo>
                    <a:pt x="303" y="14588"/>
                    <a:pt x="284" y="14587"/>
                    <a:pt x="266" y="14587"/>
                  </a:cubicBezTo>
                  <a:lnTo>
                    <a:pt x="0" y="21594"/>
                  </a:lnTo>
                  <a:cubicBezTo>
                    <a:pt x="107" y="21595"/>
                    <a:pt x="214" y="21600"/>
                    <a:pt x="321" y="21600"/>
                  </a:cubicBezTo>
                  <a:cubicBezTo>
                    <a:pt x="11606" y="21600"/>
                    <a:pt x="20839" y="15161"/>
                    <a:pt x="21600" y="7012"/>
                  </a:cubicBezTo>
                  <a:lnTo>
                    <a:pt x="21600" y="0"/>
                  </a:lnTo>
                  <a:cubicBezTo>
                    <a:pt x="20839" y="8149"/>
                    <a:pt x="11606" y="14588"/>
                    <a:pt x="321" y="14588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59"/>
          <p:cNvGrpSpPr/>
          <p:nvPr/>
        </p:nvGrpSpPr>
        <p:grpSpPr>
          <a:xfrm>
            <a:off x="5222795" y="1561493"/>
            <a:ext cx="2502527" cy="1759904"/>
            <a:chOff x="3545731" y="2491023"/>
            <a:chExt cx="4372784" cy="3075162"/>
          </a:xfrm>
          <a:effectLst>
            <a:outerShdw blurRad="266700" dist="698500" dir="3660000" sx="85000" sy="85000" algn="t" rotWithShape="0">
              <a:prstClr val="black">
                <a:alpha val="20000"/>
              </a:prstClr>
            </a:outerShdw>
          </a:effectLst>
        </p:grpSpPr>
        <p:sp>
          <p:nvSpPr>
            <p:cNvPr id="45" name="Shape 6"/>
            <p:cNvSpPr/>
            <p:nvPr/>
          </p:nvSpPr>
          <p:spPr>
            <a:xfrm>
              <a:off x="4225478" y="2491023"/>
              <a:ext cx="3693037" cy="251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06" y="0"/>
                  </a:moveTo>
                  <a:cubicBezTo>
                    <a:pt x="5393" y="0"/>
                    <a:pt x="2294" y="1131"/>
                    <a:pt x="0" y="2969"/>
                  </a:cubicBezTo>
                  <a:lnTo>
                    <a:pt x="4927" y="8409"/>
                  </a:lnTo>
                  <a:cubicBezTo>
                    <a:pt x="5843" y="7483"/>
                    <a:pt x="7239" y="6891"/>
                    <a:pt x="8806" y="6891"/>
                  </a:cubicBezTo>
                  <a:cubicBezTo>
                    <a:pt x="11565" y="6891"/>
                    <a:pt x="13802" y="8726"/>
                    <a:pt x="13802" y="10990"/>
                  </a:cubicBezTo>
                  <a:cubicBezTo>
                    <a:pt x="13802" y="13254"/>
                    <a:pt x="11565" y="15089"/>
                    <a:pt x="8806" y="15089"/>
                  </a:cubicBezTo>
                  <a:cubicBezTo>
                    <a:pt x="8795" y="15089"/>
                    <a:pt x="8784" y="15088"/>
                    <a:pt x="8772" y="15088"/>
                  </a:cubicBezTo>
                  <a:lnTo>
                    <a:pt x="8772" y="21599"/>
                  </a:lnTo>
                  <a:cubicBezTo>
                    <a:pt x="8784" y="21599"/>
                    <a:pt x="8795" y="21600"/>
                    <a:pt x="8806" y="21600"/>
                  </a:cubicBezTo>
                  <a:cubicBezTo>
                    <a:pt x="15872" y="21600"/>
                    <a:pt x="21600" y="16765"/>
                    <a:pt x="21600" y="10800"/>
                  </a:cubicBezTo>
                  <a:cubicBezTo>
                    <a:pt x="21600" y="4835"/>
                    <a:pt x="15872" y="0"/>
                    <a:pt x="880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Shape 7"/>
            <p:cNvSpPr/>
            <p:nvPr/>
          </p:nvSpPr>
          <p:spPr>
            <a:xfrm>
              <a:off x="3545731" y="2835683"/>
              <a:ext cx="2181740" cy="217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9300"/>
                  </a:moveTo>
                  <a:cubicBezTo>
                    <a:pt x="13200" y="8165"/>
                    <a:pt x="13910" y="7124"/>
                    <a:pt x="15090" y="6307"/>
                  </a:cubicBezTo>
                  <a:lnTo>
                    <a:pt x="6751" y="0"/>
                  </a:lnTo>
                  <a:cubicBezTo>
                    <a:pt x="2595" y="2281"/>
                    <a:pt x="0" y="5504"/>
                    <a:pt x="0" y="9079"/>
                  </a:cubicBezTo>
                  <a:cubicBezTo>
                    <a:pt x="0" y="15984"/>
                    <a:pt x="9665" y="21582"/>
                    <a:pt x="21600" y="21600"/>
                  </a:cubicBezTo>
                  <a:lnTo>
                    <a:pt x="21600" y="14051"/>
                  </a:lnTo>
                  <a:cubicBezTo>
                    <a:pt x="16956" y="14033"/>
                    <a:pt x="13200" y="11914"/>
                    <a:pt x="13200" y="93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Shape 8"/>
            <p:cNvSpPr/>
            <p:nvPr/>
          </p:nvSpPr>
          <p:spPr>
            <a:xfrm>
              <a:off x="4866929" y="3448413"/>
              <a:ext cx="353374" cy="64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3" y="0"/>
                  </a:moveTo>
                  <a:cubicBezTo>
                    <a:pt x="4037" y="2824"/>
                    <a:pt x="0" y="6329"/>
                    <a:pt x="0" y="10142"/>
                  </a:cubicBezTo>
                  <a:cubicBezTo>
                    <a:pt x="0" y="14573"/>
                    <a:pt x="5428" y="18592"/>
                    <a:pt x="14236" y="21600"/>
                  </a:cubicBezTo>
                  <a:cubicBezTo>
                    <a:pt x="13377" y="20982"/>
                    <a:pt x="12874" y="20337"/>
                    <a:pt x="12874" y="19668"/>
                  </a:cubicBezTo>
                  <a:cubicBezTo>
                    <a:pt x="12874" y="17883"/>
                    <a:pt x="16152" y="16247"/>
                    <a:pt x="21600" y="14950"/>
                  </a:cubicBezTo>
                  <a:lnTo>
                    <a:pt x="12566" y="748"/>
                  </a:lnTo>
                  <a:cubicBezTo>
                    <a:pt x="12566" y="748"/>
                    <a:pt x="10763" y="0"/>
                    <a:pt x="10763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Shape 9"/>
            <p:cNvSpPr/>
            <p:nvPr/>
          </p:nvSpPr>
          <p:spPr>
            <a:xfrm>
              <a:off x="5039260" y="3252148"/>
              <a:ext cx="1561526" cy="83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82" y="0"/>
                  </a:moveTo>
                  <a:cubicBezTo>
                    <a:pt x="5664" y="0"/>
                    <a:pt x="2194" y="2016"/>
                    <a:pt x="0" y="5121"/>
                  </a:cubicBezTo>
                  <a:lnTo>
                    <a:pt x="408" y="5692"/>
                  </a:lnTo>
                  <a:lnTo>
                    <a:pt x="2452" y="16526"/>
                  </a:lnTo>
                  <a:cubicBezTo>
                    <a:pt x="4120" y="15188"/>
                    <a:pt x="6691" y="14327"/>
                    <a:pt x="9582" y="14327"/>
                  </a:cubicBezTo>
                  <a:cubicBezTo>
                    <a:pt x="14610" y="14327"/>
                    <a:pt x="18687" y="16923"/>
                    <a:pt x="18687" y="20126"/>
                  </a:cubicBezTo>
                  <a:cubicBezTo>
                    <a:pt x="18687" y="20636"/>
                    <a:pt x="18573" y="21128"/>
                    <a:pt x="18378" y="21600"/>
                  </a:cubicBezTo>
                  <a:cubicBezTo>
                    <a:pt x="20372" y="19305"/>
                    <a:pt x="21600" y="16239"/>
                    <a:pt x="21600" y="12859"/>
                  </a:cubicBezTo>
                  <a:cubicBezTo>
                    <a:pt x="21600" y="5757"/>
                    <a:pt x="16219" y="0"/>
                    <a:pt x="958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hape 10"/>
            <p:cNvSpPr/>
            <p:nvPr/>
          </p:nvSpPr>
          <p:spPr>
            <a:xfrm>
              <a:off x="3550518" y="3831369"/>
              <a:ext cx="2175912" cy="1734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7014"/>
                  </a:lnTo>
                  <a:cubicBezTo>
                    <a:pt x="767" y="15088"/>
                    <a:pt x="9994" y="21479"/>
                    <a:pt x="21330" y="21600"/>
                  </a:cubicBezTo>
                  <a:lnTo>
                    <a:pt x="21600" y="14591"/>
                  </a:lnTo>
                  <a:cubicBezTo>
                    <a:pt x="10141" y="14569"/>
                    <a:pt x="774" y="813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Shape 11"/>
            <p:cNvSpPr/>
            <p:nvPr/>
          </p:nvSpPr>
          <p:spPr>
            <a:xfrm>
              <a:off x="5695072" y="3831369"/>
              <a:ext cx="2214584" cy="173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" y="14588"/>
                  </a:moveTo>
                  <a:cubicBezTo>
                    <a:pt x="303" y="14588"/>
                    <a:pt x="284" y="14587"/>
                    <a:pt x="266" y="14587"/>
                  </a:cubicBezTo>
                  <a:lnTo>
                    <a:pt x="0" y="21594"/>
                  </a:lnTo>
                  <a:cubicBezTo>
                    <a:pt x="107" y="21595"/>
                    <a:pt x="214" y="21600"/>
                    <a:pt x="321" y="21600"/>
                  </a:cubicBezTo>
                  <a:cubicBezTo>
                    <a:pt x="11606" y="21600"/>
                    <a:pt x="20839" y="15161"/>
                    <a:pt x="21600" y="7012"/>
                  </a:cubicBezTo>
                  <a:lnTo>
                    <a:pt x="21600" y="0"/>
                  </a:lnTo>
                  <a:cubicBezTo>
                    <a:pt x="20839" y="8149"/>
                    <a:pt x="11606" y="14588"/>
                    <a:pt x="321" y="14588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B012B470-9A37-45D4-AC18-F332F8BF5A04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Point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ubtitle 6">
            <a:extLst>
              <a:ext uri="{FF2B5EF4-FFF2-40B4-BE49-F238E27FC236}">
                <a16:creationId xmlns:a16="http://schemas.microsoft.com/office/drawing/2014/main" xmlns="" id="{F56E982A-368D-4AD8-B8BA-D7EA02DB9F47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‘Capacity Building for Survivor Leaders of Trafficking in Human Beings’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2F5B72E-43D6-4A5B-A89A-991A82CB0731}"/>
              </a:ext>
            </a:extLst>
          </p:cNvPr>
          <p:cNvGrpSpPr/>
          <p:nvPr/>
        </p:nvGrpSpPr>
        <p:grpSpPr>
          <a:xfrm>
            <a:off x="990600" y="1295400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xmlns="" id="{02F816FD-688A-4522-ABF9-9D93E5542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xmlns="" id="{1954DE44-FA7A-4A8E-970B-72096F79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xmlns="" id="{54049678-6DF2-4E06-9867-0411F9CD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xmlns="" id="{2B0ADEF5-2317-4727-8EC5-6884AA0F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412C93-8E3E-4246-91DD-4BFACA1CA7A6}"/>
              </a:ext>
            </a:extLst>
          </p:cNvPr>
          <p:cNvSpPr txBox="1"/>
          <p:nvPr/>
        </p:nvSpPr>
        <p:spPr>
          <a:xfrm>
            <a:off x="8669849" y="2337977"/>
            <a:ext cx="2760151" cy="36933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r>
              <a:rPr lang="en-US" b="1" dirty="0" smtClean="0">
                <a:solidFill>
                  <a:srgbClr val="14BE9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Modular approach</a:t>
            </a:r>
            <a:endParaRPr lang="en-US" b="1" dirty="0">
              <a:solidFill>
                <a:srgbClr val="14BE9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040DBC-1D33-419B-8585-FA068A31345E}"/>
              </a:ext>
            </a:extLst>
          </p:cNvPr>
          <p:cNvSpPr txBox="1"/>
          <p:nvPr/>
        </p:nvSpPr>
        <p:spPr>
          <a:xfrm>
            <a:off x="8669850" y="4397759"/>
            <a:ext cx="2518012" cy="36933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Passion to succeed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ACCF15-34E0-4DFC-9556-3E46A240E49C}"/>
              </a:ext>
            </a:extLst>
          </p:cNvPr>
          <p:cNvSpPr txBox="1"/>
          <p:nvPr/>
        </p:nvSpPr>
        <p:spPr>
          <a:xfrm>
            <a:off x="1177080" y="2331951"/>
            <a:ext cx="2363954" cy="36933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Strong base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8F8829-355F-4736-83EC-FA9A54397C68}"/>
              </a:ext>
            </a:extLst>
          </p:cNvPr>
          <p:cNvSpPr txBox="1"/>
          <p:nvPr/>
        </p:nvSpPr>
        <p:spPr>
          <a:xfrm>
            <a:off x="1177080" y="4418005"/>
            <a:ext cx="2709120" cy="36933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rPr>
              <a:t>Clear aims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ea typeface="Montserrat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1BE7C6-EEFE-44AC-A4F8-C899B52EFC28}"/>
              </a:ext>
            </a:extLst>
          </p:cNvPr>
          <p:cNvSpPr/>
          <p:nvPr/>
        </p:nvSpPr>
        <p:spPr>
          <a:xfrm>
            <a:off x="1066800" y="2133600"/>
            <a:ext cx="45719" cy="47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2D02248-21D7-4F1F-B62C-95CE6BEA90AD}"/>
              </a:ext>
            </a:extLst>
          </p:cNvPr>
          <p:cNvSpPr/>
          <p:nvPr/>
        </p:nvSpPr>
        <p:spPr>
          <a:xfrm>
            <a:off x="1066800" y="4208845"/>
            <a:ext cx="45719" cy="476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C8D90FC-709D-4F90-AF0E-655819B38EE8}"/>
              </a:ext>
            </a:extLst>
          </p:cNvPr>
          <p:cNvSpPr/>
          <p:nvPr/>
        </p:nvSpPr>
        <p:spPr>
          <a:xfrm>
            <a:off x="8488681" y="2133053"/>
            <a:ext cx="45719" cy="476726"/>
          </a:xfrm>
          <a:prstGeom prst="rect">
            <a:avLst/>
          </a:prstGeom>
          <a:solidFill>
            <a:srgbClr val="14B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D1C9624-4A31-4F08-AE84-BEE53978E183}"/>
              </a:ext>
            </a:extLst>
          </p:cNvPr>
          <p:cNvSpPr/>
          <p:nvPr/>
        </p:nvSpPr>
        <p:spPr>
          <a:xfrm>
            <a:off x="8488681" y="4188599"/>
            <a:ext cx="45719" cy="476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FA02823-EDF2-46CE-A63D-C78230F5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162" y="2693086"/>
            <a:ext cx="2760151" cy="3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xmlns="" id="{6EDFBA16-9928-44C1-AB1E-86BF097EF39E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36CF048-A952-4789-A41B-1FC92B332C4E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lide Number Placeholder 7">
            <a:extLst>
              <a:ext uri="{FF2B5EF4-FFF2-40B4-BE49-F238E27FC236}">
                <a16:creationId xmlns:a16="http://schemas.microsoft.com/office/drawing/2014/main" xmlns="" id="{AAF491CE-2E53-4BCC-932D-C768FE3E528C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4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5" grpId="0"/>
      <p:bldP spid="7" grpId="0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8" grpId="0"/>
      <p:bldP spid="73" grpId="0"/>
      <p:bldP spid="81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Icebergs">
            <a:extLst>
              <a:ext uri="{FF2B5EF4-FFF2-40B4-BE49-F238E27FC236}">
                <a16:creationId xmlns:a16="http://schemas.microsoft.com/office/drawing/2014/main" xmlns="" id="{E8B1A1E0-0D32-440D-87A6-61115D6AEA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0" b="28040"/>
          <a:stretch/>
        </p:blipFill>
        <p:spPr>
          <a:xfrm>
            <a:off x="0" y="0"/>
            <a:ext cx="12192000" cy="310094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EF52D1-7DA6-42B7-8548-87B8DB2CD5A6}"/>
              </a:ext>
            </a:extLst>
          </p:cNvPr>
          <p:cNvSpPr/>
          <p:nvPr/>
        </p:nvSpPr>
        <p:spPr>
          <a:xfrm>
            <a:off x="8984" y="-152400"/>
            <a:ext cx="122047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Tour of the Modules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xmlns="" id="{1E859813-FDE6-432A-9CAF-D4FA128E894B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527FB5A-F56F-40AE-90CD-78F98F36E399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7">
            <a:extLst>
              <a:ext uri="{FF2B5EF4-FFF2-40B4-BE49-F238E27FC236}">
                <a16:creationId xmlns:a16="http://schemas.microsoft.com/office/drawing/2014/main" xmlns="" id="{D6C637E5-1919-47B7-A45D-0C15FFD7ECA4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21" name="Picture 20" descr="Untitled design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828800"/>
            <a:ext cx="1108004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3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9" grpId="0"/>
      <p:bldP spid="74" grpId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Icebergs">
            <a:extLst>
              <a:ext uri="{FF2B5EF4-FFF2-40B4-BE49-F238E27FC236}">
                <a16:creationId xmlns:a16="http://schemas.microsoft.com/office/drawing/2014/main" xmlns="" id="{E8B1A1E0-0D32-440D-87A6-61115D6AEA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0" b="28040"/>
          <a:stretch/>
        </p:blipFill>
        <p:spPr>
          <a:xfrm>
            <a:off x="0" y="0"/>
            <a:ext cx="12192000" cy="310094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EF52D1-7DA6-42B7-8548-87B8DB2CD5A6}"/>
              </a:ext>
            </a:extLst>
          </p:cNvPr>
          <p:cNvSpPr/>
          <p:nvPr/>
        </p:nvSpPr>
        <p:spPr>
          <a:xfrm>
            <a:off x="8984" y="-152400"/>
            <a:ext cx="122047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Tour of the Modules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xmlns="" id="{1E859813-FDE6-432A-9CAF-D4FA128E894B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527FB5A-F56F-40AE-90CD-78F98F36E399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7">
            <a:extLst>
              <a:ext uri="{FF2B5EF4-FFF2-40B4-BE49-F238E27FC236}">
                <a16:creationId xmlns:a16="http://schemas.microsoft.com/office/drawing/2014/main" xmlns="" id="{D6C637E5-1919-47B7-A45D-0C15FFD7ECA4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20" name="Picture 19" descr="3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1447801"/>
            <a:ext cx="7086600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3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9" grpId="0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Icebergs">
            <a:extLst>
              <a:ext uri="{FF2B5EF4-FFF2-40B4-BE49-F238E27FC236}">
                <a16:creationId xmlns:a16="http://schemas.microsoft.com/office/drawing/2014/main" xmlns="" id="{E8B1A1E0-0D32-440D-87A6-61115D6AEA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0" b="28040"/>
          <a:stretch/>
        </p:blipFill>
        <p:spPr>
          <a:xfrm>
            <a:off x="0" y="0"/>
            <a:ext cx="12192000" cy="3100948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EF52D1-7DA6-42B7-8548-87B8DB2CD5A6}"/>
              </a:ext>
            </a:extLst>
          </p:cNvPr>
          <p:cNvSpPr/>
          <p:nvPr/>
        </p:nvSpPr>
        <p:spPr>
          <a:xfrm>
            <a:off x="8984" y="-152400"/>
            <a:ext cx="12204700" cy="3276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accent2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403F754-27A4-45D4-9A57-4B08CD7FC3FE}"/>
              </a:ext>
            </a:extLst>
          </p:cNvPr>
          <p:cNvSpPr txBox="1">
            <a:spLocks/>
          </p:cNvSpPr>
          <p:nvPr/>
        </p:nvSpPr>
        <p:spPr>
          <a:xfrm>
            <a:off x="838201" y="480827"/>
            <a:ext cx="10537112" cy="41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625519" rtl="0" eaLnBrk="1" latinLnBrk="0" hangingPunct="1"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Tour of the Modules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btitle 6">
            <a:extLst>
              <a:ext uri="{FF2B5EF4-FFF2-40B4-BE49-F238E27FC236}">
                <a16:creationId xmlns:a16="http://schemas.microsoft.com/office/drawing/2014/main" xmlns="" id="{D0BB348C-CBE3-4E32-9BE5-48F1F3FC266E}"/>
              </a:ext>
            </a:extLst>
          </p:cNvPr>
          <p:cNvSpPr txBox="1">
            <a:spLocks/>
          </p:cNvSpPr>
          <p:nvPr/>
        </p:nvSpPr>
        <p:spPr>
          <a:xfrm>
            <a:off x="816688" y="893601"/>
            <a:ext cx="10537112" cy="26662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6">
            <a:extLst>
              <a:ext uri="{FF2B5EF4-FFF2-40B4-BE49-F238E27FC236}">
                <a16:creationId xmlns:a16="http://schemas.microsoft.com/office/drawing/2014/main" xmlns="" id="{797C3AED-8DF4-427A-A5AA-C4F82B9FA903}"/>
              </a:ext>
            </a:extLst>
          </p:cNvPr>
          <p:cNvGrpSpPr/>
          <p:nvPr/>
        </p:nvGrpSpPr>
        <p:grpSpPr>
          <a:xfrm>
            <a:off x="944129" y="1245534"/>
            <a:ext cx="1036375" cy="75613"/>
            <a:chOff x="5475288" y="6400801"/>
            <a:chExt cx="1246188" cy="100013"/>
          </a:xfrm>
          <a:solidFill>
            <a:schemeClr val="accent5"/>
          </a:solidFill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xmlns="" id="{964750BC-5E85-4232-8615-4F8B9D3A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6400801"/>
              <a:ext cx="442913" cy="100013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xmlns="" id="{484FB764-CCE5-4640-A931-AD96619CC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1" y="6400801"/>
              <a:ext cx="339725" cy="100013"/>
            </a:xfrm>
            <a:prstGeom prst="chevron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xmlns="" id="{7A0FF288-1B51-4DF1-8E5F-D14AF61C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6400801"/>
              <a:ext cx="227013" cy="1000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xmlns="" id="{36CBDBCB-A4D8-4B48-99B5-C0837729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238" y="6400801"/>
              <a:ext cx="128588" cy="1000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69" name="Footer Placeholder 4">
            <a:extLst>
              <a:ext uri="{FF2B5EF4-FFF2-40B4-BE49-F238E27FC236}">
                <a16:creationId xmlns:a16="http://schemas.microsoft.com/office/drawing/2014/main" xmlns="" id="{1E859813-FDE6-432A-9CAF-D4FA128E894B}"/>
              </a:ext>
            </a:extLst>
          </p:cNvPr>
          <p:cNvSpPr txBox="1">
            <a:spLocks/>
          </p:cNvSpPr>
          <p:nvPr/>
        </p:nvSpPr>
        <p:spPr>
          <a:xfrm>
            <a:off x="803357" y="6366578"/>
            <a:ext cx="2397043" cy="280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Heather Wokusch, M.A.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7527FB5A-F56F-40AE-90CD-78F98F36E399}"/>
              </a:ext>
            </a:extLst>
          </p:cNvPr>
          <p:cNvSpPr/>
          <p:nvPr/>
        </p:nvSpPr>
        <p:spPr>
          <a:xfrm>
            <a:off x="10795525" y="6311313"/>
            <a:ext cx="488811" cy="5510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7">
            <a:extLst>
              <a:ext uri="{FF2B5EF4-FFF2-40B4-BE49-F238E27FC236}">
                <a16:creationId xmlns:a16="http://schemas.microsoft.com/office/drawing/2014/main" xmlns="" id="{D6C637E5-1919-47B7-A45D-0C15FFD7ECA4}"/>
              </a:ext>
            </a:extLst>
          </p:cNvPr>
          <p:cNvSpPr txBox="1">
            <a:spLocks/>
          </p:cNvSpPr>
          <p:nvPr/>
        </p:nvSpPr>
        <p:spPr>
          <a:xfrm>
            <a:off x="10791825" y="6333637"/>
            <a:ext cx="49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5DEF42-8766-4528-92E9-2E5E24EB162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" name="Picture 2" descr="F:\Dokumente\WinWord\Heather\jobs\osce\2023\alliance\116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1882"/>
            <a:ext cx="762000" cy="986118"/>
          </a:xfrm>
          <a:prstGeom prst="rect">
            <a:avLst/>
          </a:prstGeom>
          <a:noFill/>
        </p:spPr>
      </p:pic>
      <p:pic>
        <p:nvPicPr>
          <p:cNvPr id="15" name="Picture 14" descr="screenshot v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447800"/>
            <a:ext cx="845820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3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69" grpId="0"/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Custom 50">
      <a:dk1>
        <a:srgbClr val="000000"/>
      </a:dk1>
      <a:lt1>
        <a:srgbClr val="FFFFFF"/>
      </a:lt1>
      <a:dk2>
        <a:srgbClr val="141E3C"/>
      </a:dk2>
      <a:lt2>
        <a:srgbClr val="D8D8D8"/>
      </a:lt2>
      <a:accent1>
        <a:srgbClr val="597DBE"/>
      </a:accent1>
      <a:accent2>
        <a:srgbClr val="00B3FF"/>
      </a:accent2>
      <a:accent3>
        <a:srgbClr val="14BE91"/>
      </a:accent3>
      <a:accent4>
        <a:srgbClr val="8CC81E"/>
      </a:accent4>
      <a:accent5>
        <a:srgbClr val="FFA000"/>
      </a:accent5>
      <a:accent6>
        <a:srgbClr val="FA3C28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245</Words>
  <Application>Microsoft Office PowerPoint</Application>
  <PresentationFormat>Custom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 computer</dc:creator>
  <cp:lastModifiedBy>wok</cp:lastModifiedBy>
  <cp:revision>307</cp:revision>
  <dcterms:created xsi:type="dcterms:W3CDTF">2020-10-22T16:45:45Z</dcterms:created>
  <dcterms:modified xsi:type="dcterms:W3CDTF">2023-04-26T05:33:03Z</dcterms:modified>
</cp:coreProperties>
</file>